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99" r:id="rId3"/>
    <p:sldId id="259" r:id="rId4"/>
    <p:sldId id="286" r:id="rId5"/>
    <p:sldId id="300" r:id="rId6"/>
    <p:sldId id="289" r:id="rId7"/>
    <p:sldId id="263" r:id="rId8"/>
    <p:sldId id="265" r:id="rId9"/>
    <p:sldId id="301" r:id="rId10"/>
    <p:sldId id="268" r:id="rId11"/>
    <p:sldId id="302" r:id="rId12"/>
    <p:sldId id="272" r:id="rId13"/>
    <p:sldId id="273" r:id="rId14"/>
    <p:sldId id="274" r:id="rId15"/>
    <p:sldId id="295" r:id="rId16"/>
    <p:sldId id="276" r:id="rId17"/>
    <p:sldId id="280" r:id="rId18"/>
    <p:sldId id="281" r:id="rId19"/>
    <p:sldId id="283" r:id="rId20"/>
    <p:sldId id="284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B"/>
    <a:srgbClr val="F5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86483" autoAdjust="0"/>
  </p:normalViewPr>
  <p:slideViewPr>
    <p:cSldViewPr snapToGrid="0" showGuides="1">
      <p:cViewPr>
        <p:scale>
          <a:sx n="75" d="100"/>
          <a:sy n="75" d="100"/>
        </p:scale>
        <p:origin x="690" y="32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F8888-2D92-424C-AAE9-58836E0A5A3B}" type="datetimeFigureOut">
              <a:rPr lang="zh-CN" altLang="en-US" smtClean="0"/>
              <a:t>2025/1/2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82F7A-0741-4797-BBFE-FBFD87E966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14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-28031" y="-16669"/>
            <a:ext cx="12220031" cy="6884195"/>
            <a:chOff x="-28031" y="-16669"/>
            <a:chExt cx="12220031" cy="6884195"/>
          </a:xfrm>
        </p:grpSpPr>
        <p:grpSp>
          <p:nvGrpSpPr>
            <p:cNvPr id="32" name="组合 31"/>
            <p:cNvGrpSpPr/>
            <p:nvPr/>
          </p:nvGrpSpPr>
          <p:grpSpPr>
            <a:xfrm>
              <a:off x="-28031" y="-9525"/>
              <a:ext cx="12220031" cy="6877051"/>
              <a:chOff x="-28031" y="-9525"/>
              <a:chExt cx="12220031" cy="6877051"/>
            </a:xfrm>
          </p:grpSpPr>
          <p:pic>
            <p:nvPicPr>
              <p:cNvPr id="2" name="图片 1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0" t="21489" r="1460" b="23028"/>
              <a:stretch/>
            </p:blipFill>
            <p:spPr>
              <a:xfrm>
                <a:off x="0" y="0"/>
                <a:ext cx="12192000" cy="6858002"/>
              </a:xfrm>
              <a:prstGeom prst="rect">
                <a:avLst/>
              </a:prstGeom>
            </p:spPr>
          </p:pic>
          <p:sp>
            <p:nvSpPr>
              <p:cNvPr id="12" name="矩形 11"/>
              <p:cNvSpPr/>
              <p:nvPr/>
            </p:nvSpPr>
            <p:spPr>
              <a:xfrm>
                <a:off x="-28031" y="-9525"/>
                <a:ext cx="12220031" cy="6877051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-21793" y="-16669"/>
              <a:ext cx="12199506" cy="6877051"/>
              <a:chOff x="-21793" y="-16669"/>
              <a:chExt cx="12199506" cy="6877051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7783953" y="-16669"/>
                <a:ext cx="4393760" cy="2197782"/>
                <a:chOff x="7783953" y="-16669"/>
                <a:chExt cx="4393760" cy="2197782"/>
              </a:xfrm>
            </p:grpSpPr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7783953" y="-16669"/>
                  <a:ext cx="4393760" cy="2197782"/>
                </a:xfrm>
                <a:custGeom>
                  <a:avLst/>
                  <a:gdLst>
                    <a:gd name="T0" fmla="*/ 0 w 2437"/>
                    <a:gd name="T1" fmla="*/ 0 h 1219"/>
                    <a:gd name="T2" fmla="*/ 1218 w 2437"/>
                    <a:gd name="T3" fmla="*/ 1219 h 1219"/>
                    <a:gd name="T4" fmla="*/ 2437 w 2437"/>
                    <a:gd name="T5" fmla="*/ 0 h 1219"/>
                    <a:gd name="T6" fmla="*/ 0 w 2437"/>
                    <a:gd name="T7" fmla="*/ 0 h 1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37" h="1219">
                      <a:moveTo>
                        <a:pt x="0" y="0"/>
                      </a:moveTo>
                      <a:lnTo>
                        <a:pt x="1218" y="1219"/>
                      </a:lnTo>
                      <a:lnTo>
                        <a:pt x="24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任意多边形: 形状 22"/>
                <p:cNvSpPr>
                  <a:spLocks/>
                </p:cNvSpPr>
                <p:nvPr/>
              </p:nvSpPr>
              <p:spPr bwMode="auto">
                <a:xfrm>
                  <a:off x="10561699" y="646579"/>
                  <a:ext cx="1139919" cy="1137215"/>
                </a:xfrm>
                <a:custGeom>
                  <a:avLst/>
                  <a:gdLst>
                    <a:gd name="T0" fmla="*/ 1265 w 1265"/>
                    <a:gd name="T1" fmla="*/ 631 h 1262"/>
                    <a:gd name="T2" fmla="*/ 632 w 1265"/>
                    <a:gd name="T3" fmla="*/ 1262 h 1262"/>
                    <a:gd name="T4" fmla="*/ 0 w 1265"/>
                    <a:gd name="T5" fmla="*/ 631 h 1262"/>
                    <a:gd name="T6" fmla="*/ 632 w 1265"/>
                    <a:gd name="T7" fmla="*/ 0 h 1262"/>
                    <a:gd name="T8" fmla="*/ 1265 w 1265"/>
                    <a:gd name="T9" fmla="*/ 631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5" h="1262">
                      <a:moveTo>
                        <a:pt x="1265" y="631"/>
                      </a:moveTo>
                      <a:lnTo>
                        <a:pt x="632" y="1262"/>
                      </a:lnTo>
                      <a:lnTo>
                        <a:pt x="0" y="631"/>
                      </a:lnTo>
                      <a:lnTo>
                        <a:pt x="632" y="0"/>
                      </a:lnTo>
                      <a:lnTo>
                        <a:pt x="1265" y="631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chemeClr val="accent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-21793" y="3969"/>
                <a:ext cx="4594225" cy="6856413"/>
                <a:chOff x="-21793" y="3969"/>
                <a:chExt cx="4594225" cy="6856413"/>
              </a:xfrm>
            </p:grpSpPr>
            <p:sp>
              <p:nvSpPr>
                <p:cNvPr id="26" name="任意多边形: 形状 25"/>
                <p:cNvSpPr>
                  <a:spLocks/>
                </p:cNvSpPr>
                <p:nvPr/>
              </p:nvSpPr>
              <p:spPr bwMode="auto">
                <a:xfrm>
                  <a:off x="-21793" y="3969"/>
                  <a:ext cx="3435350" cy="6856413"/>
                </a:xfrm>
                <a:custGeom>
                  <a:avLst/>
                  <a:gdLst>
                    <a:gd name="T0" fmla="*/ 0 w 2164"/>
                    <a:gd name="T1" fmla="*/ 4319 h 4319"/>
                    <a:gd name="T2" fmla="*/ 0 w 2164"/>
                    <a:gd name="T3" fmla="*/ 0 h 4319"/>
                    <a:gd name="T4" fmla="*/ 2164 w 2164"/>
                    <a:gd name="T5" fmla="*/ 2159 h 4319"/>
                    <a:gd name="T6" fmla="*/ 0 w 2164"/>
                    <a:gd name="T7" fmla="*/ 4319 h 4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4" h="4319">
                      <a:moveTo>
                        <a:pt x="0" y="4319"/>
                      </a:moveTo>
                      <a:lnTo>
                        <a:pt x="0" y="0"/>
                      </a:lnTo>
                      <a:lnTo>
                        <a:pt x="2164" y="2159"/>
                      </a:lnTo>
                      <a:lnTo>
                        <a:pt x="0" y="4319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981644" y="1569264"/>
                  <a:ext cx="3590788" cy="4125873"/>
                  <a:chOff x="931863" y="1885157"/>
                  <a:chExt cx="3387725" cy="3892550"/>
                </a:xfrm>
              </p:grpSpPr>
              <p:sp>
                <p:nvSpPr>
                  <p:cNvPr id="1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2055813" y="4691857"/>
                    <a:ext cx="1006475" cy="1003300"/>
                  </a:xfrm>
                  <a:custGeom>
                    <a:avLst/>
                    <a:gdLst>
                      <a:gd name="T0" fmla="*/ 634 w 634"/>
                      <a:gd name="T1" fmla="*/ 316 h 632"/>
                      <a:gd name="T2" fmla="*/ 317 w 634"/>
                      <a:gd name="T3" fmla="*/ 632 h 632"/>
                      <a:gd name="T4" fmla="*/ 0 w 634"/>
                      <a:gd name="T5" fmla="*/ 316 h 632"/>
                      <a:gd name="T6" fmla="*/ 317 w 634"/>
                      <a:gd name="T7" fmla="*/ 0 h 632"/>
                      <a:gd name="T8" fmla="*/ 634 w 634"/>
                      <a:gd name="T9" fmla="*/ 316 h 6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4" h="632">
                        <a:moveTo>
                          <a:pt x="634" y="316"/>
                        </a:moveTo>
                        <a:lnTo>
                          <a:pt x="317" y="632"/>
                        </a:lnTo>
                        <a:lnTo>
                          <a:pt x="0" y="316"/>
                        </a:lnTo>
                        <a:lnTo>
                          <a:pt x="317" y="0"/>
                        </a:lnTo>
                        <a:lnTo>
                          <a:pt x="634" y="316"/>
                        </a:lnTo>
                        <a:close/>
                      </a:path>
                    </a:pathLst>
                  </a:custGeom>
                  <a:noFill/>
                  <a:ln w="11113" cap="flat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任意多边形: 形状 26"/>
                  <p:cNvSpPr>
                    <a:spLocks/>
                  </p:cNvSpPr>
                  <p:nvPr/>
                </p:nvSpPr>
                <p:spPr bwMode="auto">
                  <a:xfrm>
                    <a:off x="931863" y="1885157"/>
                    <a:ext cx="3387725" cy="3381375"/>
                  </a:xfrm>
                  <a:custGeom>
                    <a:avLst/>
                    <a:gdLst>
                      <a:gd name="T0" fmla="*/ 1066 w 2134"/>
                      <a:gd name="T1" fmla="*/ 2130 h 2130"/>
                      <a:gd name="T2" fmla="*/ 0 w 2134"/>
                      <a:gd name="T3" fmla="*/ 1066 h 2130"/>
                      <a:gd name="T4" fmla="*/ 1066 w 2134"/>
                      <a:gd name="T5" fmla="*/ 0 h 2130"/>
                      <a:gd name="T6" fmla="*/ 2134 w 2134"/>
                      <a:gd name="T7" fmla="*/ 1066 h 2130"/>
                      <a:gd name="T8" fmla="*/ 1066 w 2134"/>
                      <a:gd name="T9" fmla="*/ 2130 h 2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34" h="2130">
                        <a:moveTo>
                          <a:pt x="1066" y="2130"/>
                        </a:moveTo>
                        <a:lnTo>
                          <a:pt x="0" y="1066"/>
                        </a:lnTo>
                        <a:lnTo>
                          <a:pt x="1066" y="0"/>
                        </a:lnTo>
                        <a:lnTo>
                          <a:pt x="2134" y="1066"/>
                        </a:lnTo>
                        <a:lnTo>
                          <a:pt x="1066" y="213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任意多边形: 形状 27"/>
                  <p:cNvSpPr>
                    <a:spLocks/>
                  </p:cNvSpPr>
                  <p:nvPr/>
                </p:nvSpPr>
                <p:spPr bwMode="auto">
                  <a:xfrm>
                    <a:off x="1657350" y="4922044"/>
                    <a:ext cx="857250" cy="855663"/>
                  </a:xfrm>
                  <a:custGeom>
                    <a:avLst/>
                    <a:gdLst>
                      <a:gd name="T0" fmla="*/ 269 w 540"/>
                      <a:gd name="T1" fmla="*/ 539 h 539"/>
                      <a:gd name="T2" fmla="*/ 0 w 540"/>
                      <a:gd name="T3" fmla="*/ 269 h 539"/>
                      <a:gd name="T4" fmla="*/ 269 w 540"/>
                      <a:gd name="T5" fmla="*/ 0 h 539"/>
                      <a:gd name="T6" fmla="*/ 540 w 540"/>
                      <a:gd name="T7" fmla="*/ 269 h 539"/>
                      <a:gd name="T8" fmla="*/ 269 w 540"/>
                      <a:gd name="T9" fmla="*/ 539 h 5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40" h="539">
                        <a:moveTo>
                          <a:pt x="269" y="539"/>
                        </a:moveTo>
                        <a:lnTo>
                          <a:pt x="0" y="269"/>
                        </a:lnTo>
                        <a:lnTo>
                          <a:pt x="269" y="0"/>
                        </a:lnTo>
                        <a:lnTo>
                          <a:pt x="540" y="269"/>
                        </a:lnTo>
                        <a:lnTo>
                          <a:pt x="269" y="53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cxnSp>
                <p:nvCxnSpPr>
                  <p:cNvPr id="14" name="直接连接符 13"/>
                  <p:cNvCxnSpPr>
                    <a:cxnSpLocks/>
                  </p:cNvCxnSpPr>
                  <p:nvPr/>
                </p:nvCxnSpPr>
                <p:spPr>
                  <a:xfrm flipH="1">
                    <a:off x="2282355" y="4669346"/>
                    <a:ext cx="330200" cy="0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alpha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5" name="矩形 24"/>
          <p:cNvSpPr>
            <a:spLocks noChangeAspect="1" noChangeArrowheads="1" noTextEdit="1"/>
          </p:cNvSpPr>
          <p:nvPr/>
        </p:nvSpPr>
        <p:spPr bwMode="auto">
          <a:xfrm>
            <a:off x="-9525" y="3969"/>
            <a:ext cx="452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2291893" y="1389805"/>
            <a:ext cx="9227007" cy="2797696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副标题 23"/>
          <p:cNvSpPr>
            <a:spLocks noGrp="1"/>
          </p:cNvSpPr>
          <p:nvPr>
            <p:ph type="subTitle" sz="quarter" idx="1" hasCustomPrompt="1"/>
          </p:nvPr>
        </p:nvSpPr>
        <p:spPr>
          <a:xfrm>
            <a:off x="2642289" y="4254969"/>
            <a:ext cx="8862325" cy="509218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8775701" y="6040084"/>
            <a:ext cx="274320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040085"/>
            <a:ext cx="2822497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  <p:grpSp>
        <p:nvGrpSpPr>
          <p:cNvPr id="6" name="组合 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993B8B4-D20E-72E9-5160-AE5270CBA0C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2000" y="546109"/>
            <a:ext cx="1996175" cy="482591"/>
            <a:chOff x="1906588" y="2382838"/>
            <a:chExt cx="8378825" cy="2025650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E65D24A5-2BF4-1FE2-45CF-EBDF322BCAFD}"/>
                </a:ext>
              </a:extLst>
            </p:cNvPr>
            <p:cNvSpPr/>
            <p:nvPr/>
          </p:nvSpPr>
          <p:spPr bwMode="auto">
            <a:xfrm>
              <a:off x="3148013" y="3695701"/>
              <a:ext cx="274638" cy="188913"/>
            </a:xfrm>
            <a:custGeom>
              <a:avLst/>
              <a:gdLst>
                <a:gd name="T0" fmla="*/ 0 w 25"/>
                <a:gd name="T1" fmla="*/ 0 h 17"/>
                <a:gd name="T2" fmla="*/ 15 w 25"/>
                <a:gd name="T3" fmla="*/ 0 h 17"/>
                <a:gd name="T4" fmla="*/ 25 w 25"/>
                <a:gd name="T5" fmla="*/ 13 h 17"/>
                <a:gd name="T6" fmla="*/ 0 w 2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7"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2" y="11"/>
                    <a:pt x="25" y="13"/>
                  </a:cubicBezTo>
                  <a:cubicBezTo>
                    <a:pt x="25" y="13"/>
                    <a:pt x="12" y="17"/>
                    <a:pt x="0" y="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3368FC0E-1ADA-5B39-F983-B2D93DBD22F0}"/>
                </a:ext>
              </a:extLst>
            </p:cNvPr>
            <p:cNvSpPr/>
            <p:nvPr/>
          </p:nvSpPr>
          <p:spPr bwMode="auto">
            <a:xfrm>
              <a:off x="3092451" y="3862388"/>
              <a:ext cx="241300" cy="546100"/>
            </a:xfrm>
            <a:custGeom>
              <a:avLst/>
              <a:gdLst>
                <a:gd name="T0" fmla="*/ 7 w 22"/>
                <a:gd name="T1" fmla="*/ 0 h 49"/>
                <a:gd name="T2" fmla="*/ 16 w 22"/>
                <a:gd name="T3" fmla="*/ 7 h 49"/>
                <a:gd name="T4" fmla="*/ 22 w 22"/>
                <a:gd name="T5" fmla="*/ 7 h 49"/>
                <a:gd name="T6" fmla="*/ 19 w 22"/>
                <a:gd name="T7" fmla="*/ 38 h 49"/>
                <a:gd name="T8" fmla="*/ 0 w 22"/>
                <a:gd name="T9" fmla="*/ 44 h 49"/>
                <a:gd name="T10" fmla="*/ 7 w 22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49">
                  <a:moveTo>
                    <a:pt x="7" y="0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36"/>
                    <a:pt x="19" y="38"/>
                  </a:cubicBezTo>
                  <a:cubicBezTo>
                    <a:pt x="19" y="38"/>
                    <a:pt x="9" y="49"/>
                    <a:pt x="0" y="44"/>
                  </a:cubicBezTo>
                  <a:cubicBezTo>
                    <a:pt x="0" y="44"/>
                    <a:pt x="10" y="40"/>
                    <a:pt x="7" y="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7368D1B1-7398-5401-03DC-3247137DABB3}"/>
                </a:ext>
              </a:extLst>
            </p:cNvPr>
            <p:cNvSpPr/>
            <p:nvPr/>
          </p:nvSpPr>
          <p:spPr bwMode="auto">
            <a:xfrm>
              <a:off x="2652713" y="3751263"/>
              <a:ext cx="77788" cy="100013"/>
            </a:xfrm>
            <a:custGeom>
              <a:avLst/>
              <a:gdLst>
                <a:gd name="T0" fmla="*/ 49 w 49"/>
                <a:gd name="T1" fmla="*/ 0 h 63"/>
                <a:gd name="T2" fmla="*/ 0 w 49"/>
                <a:gd name="T3" fmla="*/ 42 h 63"/>
                <a:gd name="T4" fmla="*/ 42 w 49"/>
                <a:gd name="T5" fmla="*/ 63 h 63"/>
                <a:gd name="T6" fmla="*/ 49 w 49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3">
                  <a:moveTo>
                    <a:pt x="49" y="0"/>
                  </a:moveTo>
                  <a:lnTo>
                    <a:pt x="0" y="42"/>
                  </a:lnTo>
                  <a:lnTo>
                    <a:pt x="42" y="6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7C89FDCA-BC2A-1D42-0DB0-F91B724B9A60}"/>
                </a:ext>
              </a:extLst>
            </p:cNvPr>
            <p:cNvSpPr/>
            <p:nvPr/>
          </p:nvSpPr>
          <p:spPr bwMode="auto">
            <a:xfrm>
              <a:off x="1906588" y="2382838"/>
              <a:ext cx="2306638" cy="1412875"/>
            </a:xfrm>
            <a:custGeom>
              <a:avLst/>
              <a:gdLst>
                <a:gd name="T0" fmla="*/ 52 w 210"/>
                <a:gd name="T1" fmla="*/ 127 h 127"/>
                <a:gd name="T2" fmla="*/ 56 w 210"/>
                <a:gd name="T3" fmla="*/ 78 h 127"/>
                <a:gd name="T4" fmla="*/ 65 w 210"/>
                <a:gd name="T5" fmla="*/ 52 h 127"/>
                <a:gd name="T6" fmla="*/ 86 w 210"/>
                <a:gd name="T7" fmla="*/ 30 h 127"/>
                <a:gd name="T8" fmla="*/ 122 w 210"/>
                <a:gd name="T9" fmla="*/ 27 h 127"/>
                <a:gd name="T10" fmla="*/ 142 w 210"/>
                <a:gd name="T11" fmla="*/ 46 h 127"/>
                <a:gd name="T12" fmla="*/ 154 w 210"/>
                <a:gd name="T13" fmla="*/ 75 h 127"/>
                <a:gd name="T14" fmla="*/ 161 w 210"/>
                <a:gd name="T15" fmla="*/ 122 h 127"/>
                <a:gd name="T16" fmla="*/ 169 w 210"/>
                <a:gd name="T17" fmla="*/ 75 h 127"/>
                <a:gd name="T18" fmla="*/ 160 w 210"/>
                <a:gd name="T19" fmla="*/ 48 h 127"/>
                <a:gd name="T20" fmla="*/ 138 w 210"/>
                <a:gd name="T21" fmla="*/ 26 h 127"/>
                <a:gd name="T22" fmla="*/ 95 w 210"/>
                <a:gd name="T23" fmla="*/ 11 h 127"/>
                <a:gd name="T24" fmla="*/ 72 w 210"/>
                <a:gd name="T25" fmla="*/ 27 h 127"/>
                <a:gd name="T26" fmla="*/ 50 w 210"/>
                <a:gd name="T27" fmla="*/ 51 h 127"/>
                <a:gd name="T28" fmla="*/ 41 w 210"/>
                <a:gd name="T29" fmla="*/ 78 h 127"/>
                <a:gd name="T30" fmla="*/ 52 w 210"/>
                <a:gd name="T3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0" h="127">
                  <a:moveTo>
                    <a:pt x="52" y="127"/>
                  </a:moveTo>
                  <a:cubicBezTo>
                    <a:pt x="52" y="127"/>
                    <a:pt x="28" y="102"/>
                    <a:pt x="56" y="78"/>
                  </a:cubicBezTo>
                  <a:cubicBezTo>
                    <a:pt x="56" y="78"/>
                    <a:pt x="47" y="60"/>
                    <a:pt x="65" y="52"/>
                  </a:cubicBezTo>
                  <a:cubicBezTo>
                    <a:pt x="65" y="52"/>
                    <a:pt x="52" y="30"/>
                    <a:pt x="86" y="30"/>
                  </a:cubicBezTo>
                  <a:cubicBezTo>
                    <a:pt x="86" y="30"/>
                    <a:pt x="103" y="0"/>
                    <a:pt x="122" y="27"/>
                  </a:cubicBezTo>
                  <a:cubicBezTo>
                    <a:pt x="122" y="27"/>
                    <a:pt x="156" y="31"/>
                    <a:pt x="142" y="46"/>
                  </a:cubicBezTo>
                  <a:cubicBezTo>
                    <a:pt x="142" y="46"/>
                    <a:pt x="169" y="61"/>
                    <a:pt x="154" y="75"/>
                  </a:cubicBezTo>
                  <a:cubicBezTo>
                    <a:pt x="154" y="75"/>
                    <a:pt x="181" y="92"/>
                    <a:pt x="161" y="122"/>
                  </a:cubicBezTo>
                  <a:cubicBezTo>
                    <a:pt x="161" y="122"/>
                    <a:pt x="210" y="108"/>
                    <a:pt x="169" y="75"/>
                  </a:cubicBezTo>
                  <a:cubicBezTo>
                    <a:pt x="169" y="75"/>
                    <a:pt x="191" y="65"/>
                    <a:pt x="160" y="48"/>
                  </a:cubicBezTo>
                  <a:cubicBezTo>
                    <a:pt x="160" y="48"/>
                    <a:pt x="175" y="34"/>
                    <a:pt x="138" y="26"/>
                  </a:cubicBezTo>
                  <a:cubicBezTo>
                    <a:pt x="138" y="26"/>
                    <a:pt x="134" y="6"/>
                    <a:pt x="95" y="11"/>
                  </a:cubicBezTo>
                  <a:cubicBezTo>
                    <a:pt x="95" y="11"/>
                    <a:pt x="82" y="14"/>
                    <a:pt x="72" y="27"/>
                  </a:cubicBezTo>
                  <a:cubicBezTo>
                    <a:pt x="72" y="27"/>
                    <a:pt x="40" y="39"/>
                    <a:pt x="50" y="51"/>
                  </a:cubicBezTo>
                  <a:cubicBezTo>
                    <a:pt x="50" y="51"/>
                    <a:pt x="22" y="67"/>
                    <a:pt x="41" y="78"/>
                  </a:cubicBezTo>
                  <a:cubicBezTo>
                    <a:pt x="41" y="78"/>
                    <a:pt x="0" y="107"/>
                    <a:pt x="52" y="127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255C5B2-0DD3-D1D3-954A-6E96EF727923}"/>
                </a:ext>
              </a:extLst>
            </p:cNvPr>
            <p:cNvSpPr/>
            <p:nvPr/>
          </p:nvSpPr>
          <p:spPr bwMode="auto">
            <a:xfrm>
              <a:off x="2630488" y="2927351"/>
              <a:ext cx="736600" cy="679450"/>
            </a:xfrm>
            <a:custGeom>
              <a:avLst/>
              <a:gdLst>
                <a:gd name="T0" fmla="*/ 0 w 67"/>
                <a:gd name="T1" fmla="*/ 10 h 61"/>
                <a:gd name="T2" fmla="*/ 24 w 67"/>
                <a:gd name="T3" fmla="*/ 13 h 61"/>
                <a:gd name="T4" fmla="*/ 49 w 67"/>
                <a:gd name="T5" fmla="*/ 34 h 61"/>
                <a:gd name="T6" fmla="*/ 55 w 67"/>
                <a:gd name="T7" fmla="*/ 37 h 61"/>
                <a:gd name="T8" fmla="*/ 63 w 67"/>
                <a:gd name="T9" fmla="*/ 5 h 61"/>
                <a:gd name="T10" fmla="*/ 67 w 67"/>
                <a:gd name="T11" fmla="*/ 0 h 61"/>
                <a:gd name="T12" fmla="*/ 67 w 67"/>
                <a:gd name="T13" fmla="*/ 6 h 61"/>
                <a:gd name="T14" fmla="*/ 38 w 67"/>
                <a:gd name="T15" fmla="*/ 61 h 61"/>
                <a:gd name="T16" fmla="*/ 43 w 67"/>
                <a:gd name="T17" fmla="*/ 34 h 61"/>
                <a:gd name="T18" fmla="*/ 19 w 67"/>
                <a:gd name="T19" fmla="*/ 24 h 61"/>
                <a:gd name="T20" fmla="*/ 4 w 67"/>
                <a:gd name="T21" fmla="*/ 25 h 61"/>
                <a:gd name="T22" fmla="*/ 8 w 67"/>
                <a:gd name="T23" fmla="*/ 20 h 61"/>
                <a:gd name="T24" fmla="*/ 0 w 67"/>
                <a:gd name="T25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1">
                  <a:moveTo>
                    <a:pt x="0" y="10"/>
                  </a:moveTo>
                  <a:cubicBezTo>
                    <a:pt x="0" y="10"/>
                    <a:pt x="16" y="20"/>
                    <a:pt x="24" y="13"/>
                  </a:cubicBezTo>
                  <a:cubicBezTo>
                    <a:pt x="24" y="13"/>
                    <a:pt x="49" y="8"/>
                    <a:pt x="49" y="34"/>
                  </a:cubicBezTo>
                  <a:cubicBezTo>
                    <a:pt x="49" y="34"/>
                    <a:pt x="50" y="41"/>
                    <a:pt x="55" y="37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5" y="43"/>
                    <a:pt x="38" y="61"/>
                  </a:cubicBezTo>
                  <a:cubicBezTo>
                    <a:pt x="38" y="61"/>
                    <a:pt x="48" y="41"/>
                    <a:pt x="43" y="34"/>
                  </a:cubicBezTo>
                  <a:cubicBezTo>
                    <a:pt x="43" y="34"/>
                    <a:pt x="34" y="22"/>
                    <a:pt x="19" y="24"/>
                  </a:cubicBezTo>
                  <a:cubicBezTo>
                    <a:pt x="19" y="24"/>
                    <a:pt x="9" y="27"/>
                    <a:pt x="4" y="25"/>
                  </a:cubicBezTo>
                  <a:cubicBezTo>
                    <a:pt x="4" y="25"/>
                    <a:pt x="4" y="22"/>
                    <a:pt x="8" y="20"/>
                  </a:cubicBezTo>
                  <a:cubicBezTo>
                    <a:pt x="8" y="20"/>
                    <a:pt x="1" y="16"/>
                    <a:pt x="0" y="10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F10C31CC-FB0C-7AD8-8A7A-DC054E484666}"/>
                </a:ext>
              </a:extLst>
            </p:cNvPr>
            <p:cNvSpPr/>
            <p:nvPr/>
          </p:nvSpPr>
          <p:spPr bwMode="auto">
            <a:xfrm>
              <a:off x="2828926" y="3684588"/>
              <a:ext cx="207963" cy="701675"/>
            </a:xfrm>
            <a:custGeom>
              <a:avLst/>
              <a:gdLst>
                <a:gd name="T0" fmla="*/ 0 w 19"/>
                <a:gd name="T1" fmla="*/ 0 h 63"/>
                <a:gd name="T2" fmla="*/ 13 w 19"/>
                <a:gd name="T3" fmla="*/ 0 h 63"/>
                <a:gd name="T4" fmla="*/ 13 w 19"/>
                <a:gd name="T5" fmla="*/ 43 h 63"/>
                <a:gd name="T6" fmla="*/ 19 w 19"/>
                <a:gd name="T7" fmla="*/ 53 h 63"/>
                <a:gd name="T8" fmla="*/ 0 w 19"/>
                <a:gd name="T9" fmla="*/ 48 h 63"/>
                <a:gd name="T10" fmla="*/ 0 w 19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3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52"/>
                    <a:pt x="19" y="53"/>
                  </a:cubicBezTo>
                  <a:cubicBezTo>
                    <a:pt x="19" y="53"/>
                    <a:pt x="9" y="63"/>
                    <a:pt x="0" y="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4BE6B3B-99A6-57B7-1E18-C14ADBBEA6E5}"/>
                </a:ext>
              </a:extLst>
            </p:cNvPr>
            <p:cNvSpPr/>
            <p:nvPr/>
          </p:nvSpPr>
          <p:spPr bwMode="auto">
            <a:xfrm>
              <a:off x="2641601" y="3249613"/>
              <a:ext cx="374650" cy="379413"/>
            </a:xfrm>
            <a:prstGeom prst="ellipse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3638B73-C0AF-DC6B-F033-81126AE4438C}"/>
                </a:ext>
              </a:extLst>
            </p:cNvPr>
            <p:cNvSpPr/>
            <p:nvPr/>
          </p:nvSpPr>
          <p:spPr bwMode="auto">
            <a:xfrm>
              <a:off x="2663826" y="3238501"/>
              <a:ext cx="153988" cy="401638"/>
            </a:xfrm>
            <a:custGeom>
              <a:avLst/>
              <a:gdLst>
                <a:gd name="T0" fmla="*/ 9 w 14"/>
                <a:gd name="T1" fmla="*/ 1 h 36"/>
                <a:gd name="T2" fmla="*/ 7 w 14"/>
                <a:gd name="T3" fmla="*/ 34 h 36"/>
                <a:gd name="T4" fmla="*/ 11 w 14"/>
                <a:gd name="T5" fmla="*/ 36 h 36"/>
                <a:gd name="T6" fmla="*/ 14 w 14"/>
                <a:gd name="T7" fmla="*/ 0 h 36"/>
                <a:gd name="T8" fmla="*/ 9 w 14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9" y="1"/>
                  </a:moveTo>
                  <a:cubicBezTo>
                    <a:pt x="9" y="1"/>
                    <a:pt x="0" y="12"/>
                    <a:pt x="7" y="34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" y="14"/>
                    <a:pt x="14" y="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3DE4D5D0-158E-A3BF-3C44-43B4B4C50353}"/>
                </a:ext>
              </a:extLst>
            </p:cNvPr>
            <p:cNvSpPr/>
            <p:nvPr/>
          </p:nvSpPr>
          <p:spPr bwMode="auto">
            <a:xfrm>
              <a:off x="2840038" y="3238501"/>
              <a:ext cx="165100" cy="390525"/>
            </a:xfrm>
            <a:custGeom>
              <a:avLst/>
              <a:gdLst>
                <a:gd name="T0" fmla="*/ 0 w 15"/>
                <a:gd name="T1" fmla="*/ 0 h 35"/>
                <a:gd name="T2" fmla="*/ 3 w 15"/>
                <a:gd name="T3" fmla="*/ 35 h 35"/>
                <a:gd name="T4" fmla="*/ 8 w 15"/>
                <a:gd name="T5" fmla="*/ 33 h 35"/>
                <a:gd name="T6" fmla="*/ 4 w 15"/>
                <a:gd name="T7" fmla="*/ 1 h 35"/>
                <a:gd name="T8" fmla="*/ 0 w 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0" y="0"/>
                  </a:moveTo>
                  <a:cubicBezTo>
                    <a:pt x="0" y="0"/>
                    <a:pt x="13" y="17"/>
                    <a:pt x="3" y="35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15" y="17"/>
                    <a:pt x="4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4287853-EAAA-396C-CAD8-DC1013F9961A}"/>
                </a:ext>
              </a:extLst>
            </p:cNvPr>
            <p:cNvSpPr/>
            <p:nvPr/>
          </p:nvSpPr>
          <p:spPr bwMode="auto">
            <a:xfrm>
              <a:off x="2817813" y="3238501"/>
              <a:ext cx="22225" cy="401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AF123CB-42BB-FB6D-FB81-06720AE1F821}"/>
                </a:ext>
              </a:extLst>
            </p:cNvPr>
            <p:cNvSpPr/>
            <p:nvPr/>
          </p:nvSpPr>
          <p:spPr bwMode="auto">
            <a:xfrm>
              <a:off x="2652713" y="3317876"/>
              <a:ext cx="363538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C004768-AC06-0DC3-3A35-375F42CE0D95}"/>
                </a:ext>
              </a:extLst>
            </p:cNvPr>
            <p:cNvSpPr/>
            <p:nvPr/>
          </p:nvSpPr>
          <p:spPr bwMode="auto">
            <a:xfrm>
              <a:off x="2598738" y="3406776"/>
              <a:ext cx="460375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11F8E413-2D11-77DF-640F-B7953DBBD9FE}"/>
                </a:ext>
              </a:extLst>
            </p:cNvPr>
            <p:cNvSpPr/>
            <p:nvPr/>
          </p:nvSpPr>
          <p:spPr bwMode="auto">
            <a:xfrm>
              <a:off x="2630488" y="3517901"/>
              <a:ext cx="417513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C5591BC-D02D-7CDC-E636-0FABBAAC9202}"/>
                </a:ext>
              </a:extLst>
            </p:cNvPr>
            <p:cNvGrpSpPr/>
            <p:nvPr/>
          </p:nvGrpSpPr>
          <p:grpSpPr>
            <a:xfrm>
              <a:off x="6013451" y="2749551"/>
              <a:ext cx="736600" cy="1068388"/>
              <a:chOff x="5919789" y="2749551"/>
              <a:chExt cx="736600" cy="1068388"/>
            </a:xfrm>
          </p:grpSpPr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C8C97B20-2427-0D7E-85D0-828DDB1D7042}"/>
                  </a:ext>
                </a:extLst>
              </p:cNvPr>
              <p:cNvSpPr/>
              <p:nvPr/>
            </p:nvSpPr>
            <p:spPr bwMode="auto">
              <a:xfrm>
                <a:off x="5919789" y="3082926"/>
                <a:ext cx="142875" cy="246063"/>
              </a:xfrm>
              <a:custGeom>
                <a:avLst/>
                <a:gdLst>
                  <a:gd name="T0" fmla="*/ 5 w 13"/>
                  <a:gd name="T1" fmla="*/ 0 h 22"/>
                  <a:gd name="T2" fmla="*/ 3 w 13"/>
                  <a:gd name="T3" fmla="*/ 14 h 22"/>
                  <a:gd name="T4" fmla="*/ 9 w 13"/>
                  <a:gd name="T5" fmla="*/ 19 h 22"/>
                  <a:gd name="T6" fmla="*/ 11 w 13"/>
                  <a:gd name="T7" fmla="*/ 6 h 22"/>
                  <a:gd name="T8" fmla="*/ 9 w 13"/>
                  <a:gd name="T9" fmla="*/ 2 h 22"/>
                  <a:gd name="T10" fmla="*/ 7 w 13"/>
                  <a:gd name="T11" fmla="*/ 2 h 22"/>
                  <a:gd name="T12" fmla="*/ 5 w 13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5" y="0"/>
                    </a:moveTo>
                    <a:cubicBezTo>
                      <a:pt x="5" y="0"/>
                      <a:pt x="0" y="3"/>
                      <a:pt x="3" y="14"/>
                    </a:cubicBezTo>
                    <a:cubicBezTo>
                      <a:pt x="3" y="14"/>
                      <a:pt x="5" y="20"/>
                      <a:pt x="9" y="19"/>
                    </a:cubicBezTo>
                    <a:cubicBezTo>
                      <a:pt x="9" y="19"/>
                      <a:pt x="13" y="22"/>
                      <a:pt x="11" y="6"/>
                    </a:cubicBezTo>
                    <a:cubicBezTo>
                      <a:pt x="11" y="6"/>
                      <a:pt x="12" y="1"/>
                      <a:pt x="9" y="2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7" y="2"/>
                      <a:pt x="7" y="1"/>
                      <a:pt x="5" y="0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4584AA56-6A24-ADEC-8208-6561CD85E00C}"/>
                  </a:ext>
                </a:extLst>
              </p:cNvPr>
              <p:cNvSpPr/>
              <p:nvPr/>
            </p:nvSpPr>
            <p:spPr bwMode="auto">
              <a:xfrm>
                <a:off x="6084889" y="2916238"/>
                <a:ext cx="187325" cy="579438"/>
              </a:xfrm>
              <a:custGeom>
                <a:avLst/>
                <a:gdLst>
                  <a:gd name="T0" fmla="*/ 1 w 17"/>
                  <a:gd name="T1" fmla="*/ 3 h 52"/>
                  <a:gd name="T2" fmla="*/ 6 w 17"/>
                  <a:gd name="T3" fmla="*/ 0 h 52"/>
                  <a:gd name="T4" fmla="*/ 9 w 17"/>
                  <a:gd name="T5" fmla="*/ 3 h 52"/>
                  <a:gd name="T6" fmla="*/ 9 w 17"/>
                  <a:gd name="T7" fmla="*/ 19 h 52"/>
                  <a:gd name="T8" fmla="*/ 13 w 17"/>
                  <a:gd name="T9" fmla="*/ 19 h 52"/>
                  <a:gd name="T10" fmla="*/ 16 w 17"/>
                  <a:gd name="T11" fmla="*/ 16 h 52"/>
                  <a:gd name="T12" fmla="*/ 17 w 17"/>
                  <a:gd name="T13" fmla="*/ 17 h 52"/>
                  <a:gd name="T14" fmla="*/ 16 w 17"/>
                  <a:gd name="T15" fmla="*/ 25 h 52"/>
                  <a:gd name="T16" fmla="*/ 10 w 17"/>
                  <a:gd name="T17" fmla="*/ 28 h 52"/>
                  <a:gd name="T18" fmla="*/ 9 w 17"/>
                  <a:gd name="T19" fmla="*/ 28 h 52"/>
                  <a:gd name="T20" fmla="*/ 9 w 17"/>
                  <a:gd name="T21" fmla="*/ 40 h 52"/>
                  <a:gd name="T22" fmla="*/ 8 w 17"/>
                  <a:gd name="T23" fmla="*/ 51 h 52"/>
                  <a:gd name="T24" fmla="*/ 5 w 17"/>
                  <a:gd name="T25" fmla="*/ 52 h 52"/>
                  <a:gd name="T26" fmla="*/ 1 w 17"/>
                  <a:gd name="T27" fmla="*/ 48 h 52"/>
                  <a:gd name="T28" fmla="*/ 2 w 17"/>
                  <a:gd name="T29" fmla="*/ 9 h 52"/>
                  <a:gd name="T30" fmla="*/ 1 w 17"/>
                  <a:gd name="T31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52">
                    <a:moveTo>
                      <a:pt x="1" y="3"/>
                    </a:moveTo>
                    <a:cubicBezTo>
                      <a:pt x="1" y="3"/>
                      <a:pt x="4" y="0"/>
                      <a:pt x="6" y="0"/>
                    </a:cubicBezTo>
                    <a:cubicBezTo>
                      <a:pt x="6" y="0"/>
                      <a:pt x="9" y="1"/>
                      <a:pt x="9" y="3"/>
                    </a:cubicBezTo>
                    <a:cubicBezTo>
                      <a:pt x="9" y="3"/>
                      <a:pt x="10" y="11"/>
                      <a:pt x="9" y="19"/>
                    </a:cubicBezTo>
                    <a:cubicBezTo>
                      <a:pt x="9" y="19"/>
                      <a:pt x="12" y="20"/>
                      <a:pt x="13" y="19"/>
                    </a:cubicBezTo>
                    <a:cubicBezTo>
                      <a:pt x="13" y="19"/>
                      <a:pt x="15" y="16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7" y="17"/>
                      <a:pt x="17" y="25"/>
                      <a:pt x="16" y="25"/>
                    </a:cubicBezTo>
                    <a:cubicBezTo>
                      <a:pt x="16" y="25"/>
                      <a:pt x="16" y="29"/>
                      <a:pt x="10" y="28"/>
                    </a:cubicBezTo>
                    <a:cubicBezTo>
                      <a:pt x="10" y="28"/>
                      <a:pt x="9" y="28"/>
                      <a:pt x="9" y="28"/>
                    </a:cubicBezTo>
                    <a:cubicBezTo>
                      <a:pt x="9" y="28"/>
                      <a:pt x="9" y="37"/>
                      <a:pt x="9" y="40"/>
                    </a:cubicBezTo>
                    <a:cubicBezTo>
                      <a:pt x="9" y="40"/>
                      <a:pt x="11" y="51"/>
                      <a:pt x="8" y="51"/>
                    </a:cubicBezTo>
                    <a:cubicBezTo>
                      <a:pt x="8" y="51"/>
                      <a:pt x="8" y="52"/>
                      <a:pt x="5" y="52"/>
                    </a:cubicBezTo>
                    <a:cubicBezTo>
                      <a:pt x="5" y="52"/>
                      <a:pt x="3" y="52"/>
                      <a:pt x="1" y="48"/>
                    </a:cubicBezTo>
                    <a:cubicBezTo>
                      <a:pt x="1" y="48"/>
                      <a:pt x="2" y="10"/>
                      <a:pt x="2" y="9"/>
                    </a:cubicBezTo>
                    <a:cubicBezTo>
                      <a:pt x="2" y="9"/>
                      <a:pt x="0" y="7"/>
                      <a:pt x="1" y="3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A8082BA4-6EAB-FFFF-12E2-D7D50B56D21A}"/>
                  </a:ext>
                </a:extLst>
              </p:cNvPr>
              <p:cNvSpPr/>
              <p:nvPr/>
            </p:nvSpPr>
            <p:spPr bwMode="auto">
              <a:xfrm>
                <a:off x="6292851" y="2905126"/>
                <a:ext cx="220663" cy="568325"/>
              </a:xfrm>
              <a:custGeom>
                <a:avLst/>
                <a:gdLst>
                  <a:gd name="T0" fmla="*/ 3 w 20"/>
                  <a:gd name="T1" fmla="*/ 1 h 51"/>
                  <a:gd name="T2" fmla="*/ 7 w 20"/>
                  <a:gd name="T3" fmla="*/ 3 h 51"/>
                  <a:gd name="T4" fmla="*/ 8 w 20"/>
                  <a:gd name="T5" fmla="*/ 13 h 51"/>
                  <a:gd name="T6" fmla="*/ 12 w 20"/>
                  <a:gd name="T7" fmla="*/ 17 h 51"/>
                  <a:gd name="T8" fmla="*/ 18 w 20"/>
                  <a:gd name="T9" fmla="*/ 15 h 51"/>
                  <a:gd name="T10" fmla="*/ 18 w 20"/>
                  <a:gd name="T11" fmla="*/ 21 h 51"/>
                  <a:gd name="T12" fmla="*/ 13 w 20"/>
                  <a:gd name="T13" fmla="*/ 28 h 51"/>
                  <a:gd name="T14" fmla="*/ 9 w 20"/>
                  <a:gd name="T15" fmla="*/ 26 h 51"/>
                  <a:gd name="T16" fmla="*/ 7 w 20"/>
                  <a:gd name="T17" fmla="*/ 28 h 51"/>
                  <a:gd name="T18" fmla="*/ 8 w 20"/>
                  <a:gd name="T19" fmla="*/ 47 h 51"/>
                  <a:gd name="T20" fmla="*/ 5 w 20"/>
                  <a:gd name="T21" fmla="*/ 51 h 51"/>
                  <a:gd name="T22" fmla="*/ 3 w 20"/>
                  <a:gd name="T23" fmla="*/ 50 h 51"/>
                  <a:gd name="T24" fmla="*/ 1 w 20"/>
                  <a:gd name="T25" fmla="*/ 49 h 51"/>
                  <a:gd name="T26" fmla="*/ 2 w 20"/>
                  <a:gd name="T27" fmla="*/ 11 h 51"/>
                  <a:gd name="T28" fmla="*/ 2 w 20"/>
                  <a:gd name="T29" fmla="*/ 6 h 51"/>
                  <a:gd name="T30" fmla="*/ 3 w 20"/>
                  <a:gd name="T3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51">
                    <a:moveTo>
                      <a:pt x="3" y="1"/>
                    </a:moveTo>
                    <a:cubicBezTo>
                      <a:pt x="3" y="1"/>
                      <a:pt x="5" y="0"/>
                      <a:pt x="7" y="3"/>
                    </a:cubicBezTo>
                    <a:cubicBezTo>
                      <a:pt x="7" y="3"/>
                      <a:pt x="8" y="11"/>
                      <a:pt x="8" y="13"/>
                    </a:cubicBezTo>
                    <a:cubicBezTo>
                      <a:pt x="8" y="13"/>
                      <a:pt x="8" y="17"/>
                      <a:pt x="12" y="17"/>
                    </a:cubicBezTo>
                    <a:cubicBezTo>
                      <a:pt x="12" y="17"/>
                      <a:pt x="17" y="18"/>
                      <a:pt x="18" y="15"/>
                    </a:cubicBezTo>
                    <a:cubicBezTo>
                      <a:pt x="18" y="15"/>
                      <a:pt x="19" y="18"/>
                      <a:pt x="18" y="21"/>
                    </a:cubicBezTo>
                    <a:cubicBezTo>
                      <a:pt x="18" y="21"/>
                      <a:pt x="20" y="27"/>
                      <a:pt x="13" y="28"/>
                    </a:cubicBezTo>
                    <a:cubicBezTo>
                      <a:pt x="13" y="28"/>
                      <a:pt x="10" y="30"/>
                      <a:pt x="9" y="26"/>
                    </a:cubicBezTo>
                    <a:cubicBezTo>
                      <a:pt x="9" y="26"/>
                      <a:pt x="7" y="26"/>
                      <a:pt x="7" y="28"/>
                    </a:cubicBezTo>
                    <a:cubicBezTo>
                      <a:pt x="7" y="28"/>
                      <a:pt x="9" y="44"/>
                      <a:pt x="8" y="47"/>
                    </a:cubicBezTo>
                    <a:cubicBezTo>
                      <a:pt x="8" y="47"/>
                      <a:pt x="7" y="50"/>
                      <a:pt x="5" y="51"/>
                    </a:cubicBezTo>
                    <a:cubicBezTo>
                      <a:pt x="5" y="51"/>
                      <a:pt x="3" y="51"/>
                      <a:pt x="3" y="50"/>
                    </a:cubicBezTo>
                    <a:cubicBezTo>
                      <a:pt x="3" y="50"/>
                      <a:pt x="3" y="51"/>
                      <a:pt x="1" y="49"/>
                    </a:cubicBezTo>
                    <a:cubicBezTo>
                      <a:pt x="1" y="49"/>
                      <a:pt x="2" y="12"/>
                      <a:pt x="2" y="11"/>
                    </a:cubicBezTo>
                    <a:cubicBezTo>
                      <a:pt x="2" y="10"/>
                      <a:pt x="2" y="7"/>
                      <a:pt x="2" y="6"/>
                    </a:cubicBezTo>
                    <a:cubicBezTo>
                      <a:pt x="1" y="6"/>
                      <a:pt x="0" y="3"/>
                      <a:pt x="3" y="1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D6FF687D-C4E3-217E-34E5-5B1D46C4DB9B}"/>
                  </a:ext>
                </a:extLst>
              </p:cNvPr>
              <p:cNvSpPr/>
              <p:nvPr/>
            </p:nvSpPr>
            <p:spPr bwMode="auto">
              <a:xfrm>
                <a:off x="6513514" y="2749551"/>
                <a:ext cx="142875" cy="1068388"/>
              </a:xfrm>
              <a:custGeom>
                <a:avLst/>
                <a:gdLst>
                  <a:gd name="T0" fmla="*/ 0 w 13"/>
                  <a:gd name="T1" fmla="*/ 7 h 96"/>
                  <a:gd name="T2" fmla="*/ 6 w 13"/>
                  <a:gd name="T3" fmla="*/ 0 h 96"/>
                  <a:gd name="T4" fmla="*/ 11 w 13"/>
                  <a:gd name="T5" fmla="*/ 9 h 96"/>
                  <a:gd name="T6" fmla="*/ 10 w 13"/>
                  <a:gd name="T7" fmla="*/ 91 h 96"/>
                  <a:gd name="T8" fmla="*/ 3 w 13"/>
                  <a:gd name="T9" fmla="*/ 96 h 96"/>
                  <a:gd name="T10" fmla="*/ 3 w 13"/>
                  <a:gd name="T11" fmla="*/ 10 h 96"/>
                  <a:gd name="T12" fmla="*/ 0 w 13"/>
                  <a:gd name="T13" fmla="*/ 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6">
                    <a:moveTo>
                      <a:pt x="0" y="7"/>
                    </a:moveTo>
                    <a:cubicBezTo>
                      <a:pt x="0" y="7"/>
                      <a:pt x="0" y="3"/>
                      <a:pt x="6" y="0"/>
                    </a:cubicBezTo>
                    <a:cubicBezTo>
                      <a:pt x="6" y="0"/>
                      <a:pt x="12" y="1"/>
                      <a:pt x="11" y="9"/>
                    </a:cubicBezTo>
                    <a:cubicBezTo>
                      <a:pt x="11" y="9"/>
                      <a:pt x="13" y="91"/>
                      <a:pt x="10" y="91"/>
                    </a:cubicBezTo>
                    <a:cubicBezTo>
                      <a:pt x="10" y="91"/>
                      <a:pt x="6" y="96"/>
                      <a:pt x="3" y="96"/>
                    </a:cubicBezTo>
                    <a:cubicBezTo>
                      <a:pt x="3" y="96"/>
                      <a:pt x="3" y="10"/>
                      <a:pt x="3" y="10"/>
                    </a:cubicBezTo>
                    <a:cubicBezTo>
                      <a:pt x="3" y="10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4D6874E-1519-343D-A696-E1ACE2F7901C}"/>
                </a:ext>
              </a:extLst>
            </p:cNvPr>
            <p:cNvGrpSpPr/>
            <p:nvPr/>
          </p:nvGrpSpPr>
          <p:grpSpPr>
            <a:xfrm>
              <a:off x="4244976" y="2593976"/>
              <a:ext cx="944563" cy="1268413"/>
              <a:chOff x="4151314" y="2593976"/>
              <a:chExt cx="944563" cy="1268413"/>
            </a:xfrm>
          </p:grpSpPr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A917B1B6-F7D9-70FA-BF04-0744436761B3}"/>
                  </a:ext>
                </a:extLst>
              </p:cNvPr>
              <p:cNvSpPr/>
              <p:nvPr/>
            </p:nvSpPr>
            <p:spPr bwMode="auto">
              <a:xfrm>
                <a:off x="4151314" y="2593976"/>
                <a:ext cx="944563" cy="1268413"/>
              </a:xfrm>
              <a:custGeom>
                <a:avLst/>
                <a:gdLst>
                  <a:gd name="T0" fmla="*/ 6 w 86"/>
                  <a:gd name="T1" fmla="*/ 42 h 114"/>
                  <a:gd name="T2" fmla="*/ 14 w 86"/>
                  <a:gd name="T3" fmla="*/ 21 h 114"/>
                  <a:gd name="T4" fmla="*/ 24 w 86"/>
                  <a:gd name="T5" fmla="*/ 23 h 114"/>
                  <a:gd name="T6" fmla="*/ 26 w 86"/>
                  <a:gd name="T7" fmla="*/ 32 h 114"/>
                  <a:gd name="T8" fmla="*/ 24 w 86"/>
                  <a:gd name="T9" fmla="*/ 40 h 114"/>
                  <a:gd name="T10" fmla="*/ 23 w 86"/>
                  <a:gd name="T11" fmla="*/ 48 h 114"/>
                  <a:gd name="T12" fmla="*/ 26 w 86"/>
                  <a:gd name="T13" fmla="*/ 49 h 114"/>
                  <a:gd name="T14" fmla="*/ 34 w 86"/>
                  <a:gd name="T15" fmla="*/ 42 h 114"/>
                  <a:gd name="T16" fmla="*/ 37 w 86"/>
                  <a:gd name="T17" fmla="*/ 18 h 114"/>
                  <a:gd name="T18" fmla="*/ 46 w 86"/>
                  <a:gd name="T19" fmla="*/ 16 h 114"/>
                  <a:gd name="T20" fmla="*/ 46 w 86"/>
                  <a:gd name="T21" fmla="*/ 27 h 114"/>
                  <a:gd name="T22" fmla="*/ 46 w 86"/>
                  <a:gd name="T23" fmla="*/ 28 h 114"/>
                  <a:gd name="T24" fmla="*/ 53 w 86"/>
                  <a:gd name="T25" fmla="*/ 37 h 114"/>
                  <a:gd name="T26" fmla="*/ 52 w 86"/>
                  <a:gd name="T27" fmla="*/ 25 h 114"/>
                  <a:gd name="T28" fmla="*/ 49 w 86"/>
                  <a:gd name="T29" fmla="*/ 28 h 114"/>
                  <a:gd name="T30" fmla="*/ 49 w 86"/>
                  <a:gd name="T31" fmla="*/ 24 h 114"/>
                  <a:gd name="T32" fmla="*/ 49 w 86"/>
                  <a:gd name="T33" fmla="*/ 19 h 114"/>
                  <a:gd name="T34" fmla="*/ 54 w 86"/>
                  <a:gd name="T35" fmla="*/ 21 h 114"/>
                  <a:gd name="T36" fmla="*/ 54 w 86"/>
                  <a:gd name="T37" fmla="*/ 6 h 114"/>
                  <a:gd name="T38" fmla="*/ 44 w 86"/>
                  <a:gd name="T39" fmla="*/ 3 h 114"/>
                  <a:gd name="T40" fmla="*/ 59 w 86"/>
                  <a:gd name="T41" fmla="*/ 6 h 114"/>
                  <a:gd name="T42" fmla="*/ 53 w 86"/>
                  <a:gd name="T43" fmla="*/ 47 h 114"/>
                  <a:gd name="T44" fmla="*/ 43 w 86"/>
                  <a:gd name="T45" fmla="*/ 53 h 114"/>
                  <a:gd name="T46" fmla="*/ 61 w 86"/>
                  <a:gd name="T47" fmla="*/ 50 h 114"/>
                  <a:gd name="T48" fmla="*/ 52 w 86"/>
                  <a:gd name="T49" fmla="*/ 61 h 114"/>
                  <a:gd name="T50" fmla="*/ 73 w 86"/>
                  <a:gd name="T51" fmla="*/ 70 h 114"/>
                  <a:gd name="T52" fmla="*/ 50 w 86"/>
                  <a:gd name="T53" fmla="*/ 111 h 114"/>
                  <a:gd name="T54" fmla="*/ 37 w 86"/>
                  <a:gd name="T55" fmla="*/ 110 h 114"/>
                  <a:gd name="T56" fmla="*/ 44 w 86"/>
                  <a:gd name="T57" fmla="*/ 95 h 114"/>
                  <a:gd name="T58" fmla="*/ 49 w 86"/>
                  <a:gd name="T59" fmla="*/ 84 h 114"/>
                  <a:gd name="T60" fmla="*/ 35 w 86"/>
                  <a:gd name="T61" fmla="*/ 98 h 114"/>
                  <a:gd name="T62" fmla="*/ 30 w 86"/>
                  <a:gd name="T63" fmla="*/ 94 h 114"/>
                  <a:gd name="T64" fmla="*/ 50 w 86"/>
                  <a:gd name="T65" fmla="*/ 73 h 114"/>
                  <a:gd name="T66" fmla="*/ 56 w 86"/>
                  <a:gd name="T67" fmla="*/ 79 h 114"/>
                  <a:gd name="T68" fmla="*/ 63 w 86"/>
                  <a:gd name="T69" fmla="*/ 81 h 114"/>
                  <a:gd name="T70" fmla="*/ 47 w 86"/>
                  <a:gd name="T71" fmla="*/ 103 h 114"/>
                  <a:gd name="T72" fmla="*/ 59 w 86"/>
                  <a:gd name="T73" fmla="*/ 100 h 114"/>
                  <a:gd name="T74" fmla="*/ 71 w 86"/>
                  <a:gd name="T75" fmla="*/ 82 h 114"/>
                  <a:gd name="T76" fmla="*/ 54 w 86"/>
                  <a:gd name="T77" fmla="*/ 68 h 114"/>
                  <a:gd name="T78" fmla="*/ 41 w 86"/>
                  <a:gd name="T79" fmla="*/ 74 h 114"/>
                  <a:gd name="T80" fmla="*/ 33 w 86"/>
                  <a:gd name="T81" fmla="*/ 84 h 114"/>
                  <a:gd name="T82" fmla="*/ 29 w 86"/>
                  <a:gd name="T83" fmla="*/ 80 h 114"/>
                  <a:gd name="T84" fmla="*/ 46 w 86"/>
                  <a:gd name="T85" fmla="*/ 58 h 114"/>
                  <a:gd name="T86" fmla="*/ 29 w 86"/>
                  <a:gd name="T87" fmla="*/ 65 h 114"/>
                  <a:gd name="T88" fmla="*/ 40 w 86"/>
                  <a:gd name="T89" fmla="*/ 49 h 114"/>
                  <a:gd name="T90" fmla="*/ 35 w 86"/>
                  <a:gd name="T91" fmla="*/ 45 h 114"/>
                  <a:gd name="T92" fmla="*/ 25 w 86"/>
                  <a:gd name="T93" fmla="*/ 57 h 114"/>
                  <a:gd name="T94" fmla="*/ 23 w 86"/>
                  <a:gd name="T95" fmla="*/ 85 h 114"/>
                  <a:gd name="T96" fmla="*/ 13 w 86"/>
                  <a:gd name="T97" fmla="*/ 93 h 114"/>
                  <a:gd name="T98" fmla="*/ 12 w 86"/>
                  <a:gd name="T99" fmla="*/ 86 h 114"/>
                  <a:gd name="T100" fmla="*/ 13 w 86"/>
                  <a:gd name="T101" fmla="*/ 73 h 114"/>
                  <a:gd name="T102" fmla="*/ 7 w 86"/>
                  <a:gd name="T103" fmla="*/ 76 h 114"/>
                  <a:gd name="T104" fmla="*/ 4 w 86"/>
                  <a:gd name="T105" fmla="*/ 84 h 114"/>
                  <a:gd name="T106" fmla="*/ 6 w 86"/>
                  <a:gd name="T107" fmla="*/ 72 h 114"/>
                  <a:gd name="T108" fmla="*/ 12 w 86"/>
                  <a:gd name="T109" fmla="*/ 52 h 114"/>
                  <a:gd name="T110" fmla="*/ 7 w 86"/>
                  <a:gd name="T111" fmla="*/ 5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114">
                    <a:moveTo>
                      <a:pt x="1" y="50"/>
                    </a:moveTo>
                    <a:cubicBezTo>
                      <a:pt x="1" y="50"/>
                      <a:pt x="4" y="43"/>
                      <a:pt x="6" y="42"/>
                    </a:cubicBezTo>
                    <a:cubicBezTo>
                      <a:pt x="8" y="41"/>
                      <a:pt x="12" y="37"/>
                      <a:pt x="14" y="35"/>
                    </a:cubicBezTo>
                    <a:cubicBezTo>
                      <a:pt x="14" y="35"/>
                      <a:pt x="14" y="23"/>
                      <a:pt x="14" y="21"/>
                    </a:cubicBezTo>
                    <a:cubicBezTo>
                      <a:pt x="14" y="19"/>
                      <a:pt x="17" y="17"/>
                      <a:pt x="18" y="16"/>
                    </a:cubicBezTo>
                    <a:cubicBezTo>
                      <a:pt x="18" y="15"/>
                      <a:pt x="24" y="21"/>
                      <a:pt x="24" y="23"/>
                    </a:cubicBezTo>
                    <a:cubicBezTo>
                      <a:pt x="24" y="24"/>
                      <a:pt x="24" y="30"/>
                      <a:pt x="24" y="29"/>
                    </a:cubicBezTo>
                    <a:cubicBezTo>
                      <a:pt x="24" y="29"/>
                      <a:pt x="24" y="30"/>
                      <a:pt x="26" y="32"/>
                    </a:cubicBezTo>
                    <a:cubicBezTo>
                      <a:pt x="26" y="32"/>
                      <a:pt x="28" y="34"/>
                      <a:pt x="28" y="36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24" y="42"/>
                      <a:pt x="23" y="41"/>
                    </a:cubicBezTo>
                    <a:cubicBezTo>
                      <a:pt x="23" y="41"/>
                      <a:pt x="23" y="48"/>
                      <a:pt x="23" y="48"/>
                    </a:cubicBezTo>
                    <a:cubicBezTo>
                      <a:pt x="23" y="48"/>
                      <a:pt x="23" y="50"/>
                      <a:pt x="24" y="50"/>
                    </a:cubicBezTo>
                    <a:cubicBezTo>
                      <a:pt x="24" y="50"/>
                      <a:pt x="25" y="49"/>
                      <a:pt x="26" y="49"/>
                    </a:cubicBezTo>
                    <a:cubicBezTo>
                      <a:pt x="26" y="49"/>
                      <a:pt x="29" y="45"/>
                      <a:pt x="31" y="44"/>
                    </a:cubicBezTo>
                    <a:cubicBezTo>
                      <a:pt x="31" y="44"/>
                      <a:pt x="33" y="42"/>
                      <a:pt x="34" y="42"/>
                    </a:cubicBezTo>
                    <a:cubicBezTo>
                      <a:pt x="34" y="41"/>
                      <a:pt x="35" y="39"/>
                      <a:pt x="35" y="38"/>
                    </a:cubicBezTo>
                    <a:cubicBezTo>
                      <a:pt x="35" y="37"/>
                      <a:pt x="37" y="19"/>
                      <a:pt x="37" y="18"/>
                    </a:cubicBezTo>
                    <a:cubicBezTo>
                      <a:pt x="37" y="16"/>
                      <a:pt x="39" y="10"/>
                      <a:pt x="44" y="11"/>
                    </a:cubicBezTo>
                    <a:cubicBezTo>
                      <a:pt x="44" y="11"/>
                      <a:pt x="46" y="14"/>
                      <a:pt x="46" y="16"/>
                    </a:cubicBezTo>
                    <a:cubicBezTo>
                      <a:pt x="46" y="16"/>
                      <a:pt x="45" y="27"/>
                      <a:pt x="46" y="26"/>
                    </a:cubicBezTo>
                    <a:cubicBezTo>
                      <a:pt x="46" y="26"/>
                      <a:pt x="46" y="26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1"/>
                      <a:pt x="47" y="37"/>
                      <a:pt x="48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5" y="31"/>
                      <a:pt x="5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5"/>
                      <a:pt x="52" y="28"/>
                      <a:pt x="51" y="28"/>
                    </a:cubicBezTo>
                    <a:cubicBezTo>
                      <a:pt x="51" y="28"/>
                      <a:pt x="49" y="28"/>
                      <a:pt x="49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2"/>
                      <a:pt x="48" y="22"/>
                      <a:pt x="49" y="19"/>
                    </a:cubicBezTo>
                    <a:cubicBezTo>
                      <a:pt x="49" y="19"/>
                      <a:pt x="49" y="18"/>
                      <a:pt x="51" y="17"/>
                    </a:cubicBezTo>
                    <a:cubicBezTo>
                      <a:pt x="51" y="17"/>
                      <a:pt x="53" y="22"/>
                      <a:pt x="54" y="21"/>
                    </a:cubicBezTo>
                    <a:cubicBezTo>
                      <a:pt x="54" y="21"/>
                      <a:pt x="56" y="21"/>
                      <a:pt x="56" y="20"/>
                    </a:cubicBezTo>
                    <a:cubicBezTo>
                      <a:pt x="56" y="20"/>
                      <a:pt x="57" y="8"/>
                      <a:pt x="54" y="6"/>
                    </a:cubicBezTo>
                    <a:cubicBezTo>
                      <a:pt x="54" y="6"/>
                      <a:pt x="54" y="4"/>
                      <a:pt x="47" y="5"/>
                    </a:cubicBezTo>
                    <a:cubicBezTo>
                      <a:pt x="47" y="5"/>
                      <a:pt x="44" y="6"/>
                      <a:pt x="44" y="3"/>
                    </a:cubicBezTo>
                    <a:cubicBezTo>
                      <a:pt x="44" y="3"/>
                      <a:pt x="44" y="0"/>
                      <a:pt x="53" y="0"/>
                    </a:cubicBezTo>
                    <a:cubicBezTo>
                      <a:pt x="53" y="0"/>
                      <a:pt x="58" y="0"/>
                      <a:pt x="59" y="6"/>
                    </a:cubicBezTo>
                    <a:cubicBezTo>
                      <a:pt x="59" y="6"/>
                      <a:pt x="63" y="11"/>
                      <a:pt x="61" y="20"/>
                    </a:cubicBezTo>
                    <a:cubicBezTo>
                      <a:pt x="60" y="30"/>
                      <a:pt x="57" y="45"/>
                      <a:pt x="53" y="47"/>
                    </a:cubicBezTo>
                    <a:cubicBezTo>
                      <a:pt x="53" y="47"/>
                      <a:pt x="52" y="48"/>
                      <a:pt x="46" y="49"/>
                    </a:cubicBezTo>
                    <a:cubicBezTo>
                      <a:pt x="46" y="49"/>
                      <a:pt x="43" y="52"/>
                      <a:pt x="43" y="53"/>
                    </a:cubicBezTo>
                    <a:cubicBezTo>
                      <a:pt x="43" y="53"/>
                      <a:pt x="43" y="55"/>
                      <a:pt x="48" y="53"/>
                    </a:cubicBezTo>
                    <a:cubicBezTo>
                      <a:pt x="48" y="53"/>
                      <a:pt x="58" y="48"/>
                      <a:pt x="61" y="50"/>
                    </a:cubicBezTo>
                    <a:cubicBezTo>
                      <a:pt x="61" y="50"/>
                      <a:pt x="66" y="52"/>
                      <a:pt x="58" y="57"/>
                    </a:cubicBezTo>
                    <a:cubicBezTo>
                      <a:pt x="58" y="57"/>
                      <a:pt x="54" y="60"/>
                      <a:pt x="52" y="61"/>
                    </a:cubicBezTo>
                    <a:cubicBezTo>
                      <a:pt x="52" y="61"/>
                      <a:pt x="49" y="64"/>
                      <a:pt x="53" y="64"/>
                    </a:cubicBezTo>
                    <a:cubicBezTo>
                      <a:pt x="53" y="64"/>
                      <a:pt x="65" y="61"/>
                      <a:pt x="73" y="70"/>
                    </a:cubicBezTo>
                    <a:cubicBezTo>
                      <a:pt x="73" y="70"/>
                      <a:pt x="86" y="79"/>
                      <a:pt x="69" y="99"/>
                    </a:cubicBezTo>
                    <a:cubicBezTo>
                      <a:pt x="69" y="99"/>
                      <a:pt x="64" y="107"/>
                      <a:pt x="50" y="111"/>
                    </a:cubicBezTo>
                    <a:cubicBezTo>
                      <a:pt x="50" y="111"/>
                      <a:pt x="48" y="114"/>
                      <a:pt x="44" y="110"/>
                    </a:cubicBezTo>
                    <a:cubicBezTo>
                      <a:pt x="44" y="110"/>
                      <a:pt x="43" y="108"/>
                      <a:pt x="37" y="110"/>
                    </a:cubicBezTo>
                    <a:cubicBezTo>
                      <a:pt x="37" y="110"/>
                      <a:pt x="33" y="107"/>
                      <a:pt x="36" y="103"/>
                    </a:cubicBezTo>
                    <a:cubicBezTo>
                      <a:pt x="36" y="103"/>
                      <a:pt x="42" y="99"/>
                      <a:pt x="44" y="95"/>
                    </a:cubicBezTo>
                    <a:cubicBezTo>
                      <a:pt x="44" y="95"/>
                      <a:pt x="52" y="86"/>
                      <a:pt x="50" y="85"/>
                    </a:cubicBezTo>
                    <a:cubicBezTo>
                      <a:pt x="50" y="85"/>
                      <a:pt x="51" y="83"/>
                      <a:pt x="49" y="84"/>
                    </a:cubicBezTo>
                    <a:cubicBezTo>
                      <a:pt x="49" y="84"/>
                      <a:pt x="49" y="84"/>
                      <a:pt x="47" y="85"/>
                    </a:cubicBezTo>
                    <a:cubicBezTo>
                      <a:pt x="47" y="85"/>
                      <a:pt x="37" y="98"/>
                      <a:pt x="35" y="98"/>
                    </a:cubicBezTo>
                    <a:cubicBezTo>
                      <a:pt x="35" y="98"/>
                      <a:pt x="34" y="101"/>
                      <a:pt x="31" y="98"/>
                    </a:cubicBezTo>
                    <a:cubicBezTo>
                      <a:pt x="31" y="98"/>
                      <a:pt x="30" y="95"/>
                      <a:pt x="30" y="94"/>
                    </a:cubicBezTo>
                    <a:cubicBezTo>
                      <a:pt x="30" y="94"/>
                      <a:pt x="45" y="77"/>
                      <a:pt x="46" y="76"/>
                    </a:cubicBezTo>
                    <a:cubicBezTo>
                      <a:pt x="46" y="75"/>
                      <a:pt x="49" y="73"/>
                      <a:pt x="50" y="73"/>
                    </a:cubicBezTo>
                    <a:cubicBezTo>
                      <a:pt x="52" y="74"/>
                      <a:pt x="52" y="79"/>
                      <a:pt x="52" y="79"/>
                    </a:cubicBezTo>
                    <a:cubicBezTo>
                      <a:pt x="52" y="79"/>
                      <a:pt x="56" y="80"/>
                      <a:pt x="56" y="79"/>
                    </a:cubicBezTo>
                    <a:cubicBezTo>
                      <a:pt x="56" y="79"/>
                      <a:pt x="57" y="77"/>
                      <a:pt x="59" y="75"/>
                    </a:cubicBezTo>
                    <a:cubicBezTo>
                      <a:pt x="59" y="75"/>
                      <a:pt x="63" y="79"/>
                      <a:pt x="63" y="81"/>
                    </a:cubicBezTo>
                    <a:cubicBezTo>
                      <a:pt x="63" y="81"/>
                      <a:pt x="62" y="85"/>
                      <a:pt x="55" y="93"/>
                    </a:cubicBezTo>
                    <a:cubicBezTo>
                      <a:pt x="55" y="93"/>
                      <a:pt x="49" y="101"/>
                      <a:pt x="47" y="103"/>
                    </a:cubicBezTo>
                    <a:cubicBezTo>
                      <a:pt x="47" y="103"/>
                      <a:pt x="45" y="103"/>
                      <a:pt x="47" y="105"/>
                    </a:cubicBezTo>
                    <a:cubicBezTo>
                      <a:pt x="47" y="105"/>
                      <a:pt x="48" y="109"/>
                      <a:pt x="59" y="100"/>
                    </a:cubicBezTo>
                    <a:cubicBezTo>
                      <a:pt x="59" y="100"/>
                      <a:pt x="68" y="91"/>
                      <a:pt x="69" y="86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2"/>
                      <a:pt x="72" y="73"/>
                      <a:pt x="71" y="72"/>
                    </a:cubicBezTo>
                    <a:cubicBezTo>
                      <a:pt x="71" y="72"/>
                      <a:pt x="70" y="66"/>
                      <a:pt x="54" y="68"/>
                    </a:cubicBezTo>
                    <a:cubicBezTo>
                      <a:pt x="54" y="68"/>
                      <a:pt x="48" y="66"/>
                      <a:pt x="46" y="69"/>
                    </a:cubicBezTo>
                    <a:cubicBezTo>
                      <a:pt x="46" y="69"/>
                      <a:pt x="44" y="69"/>
                      <a:pt x="41" y="74"/>
                    </a:cubicBezTo>
                    <a:cubicBezTo>
                      <a:pt x="41" y="74"/>
                      <a:pt x="38" y="78"/>
                      <a:pt x="37" y="79"/>
                    </a:cubicBezTo>
                    <a:cubicBezTo>
                      <a:pt x="37" y="79"/>
                      <a:pt x="35" y="84"/>
                      <a:pt x="33" y="84"/>
                    </a:cubicBezTo>
                    <a:cubicBezTo>
                      <a:pt x="33" y="84"/>
                      <a:pt x="31" y="87"/>
                      <a:pt x="28" y="84"/>
                    </a:cubicBezTo>
                    <a:cubicBezTo>
                      <a:pt x="28" y="84"/>
                      <a:pt x="26" y="84"/>
                      <a:pt x="29" y="80"/>
                    </a:cubicBezTo>
                    <a:cubicBezTo>
                      <a:pt x="29" y="80"/>
                      <a:pt x="44" y="63"/>
                      <a:pt x="47" y="60"/>
                    </a:cubicBezTo>
                    <a:cubicBezTo>
                      <a:pt x="47" y="60"/>
                      <a:pt x="49" y="58"/>
                      <a:pt x="46" y="58"/>
                    </a:cubicBezTo>
                    <a:cubicBezTo>
                      <a:pt x="46" y="58"/>
                      <a:pt x="41" y="61"/>
                      <a:pt x="34" y="66"/>
                    </a:cubicBezTo>
                    <a:cubicBezTo>
                      <a:pt x="34" y="66"/>
                      <a:pt x="31" y="68"/>
                      <a:pt x="29" y="65"/>
                    </a:cubicBezTo>
                    <a:cubicBezTo>
                      <a:pt x="29" y="65"/>
                      <a:pt x="26" y="62"/>
                      <a:pt x="30" y="59"/>
                    </a:cubicBezTo>
                    <a:cubicBezTo>
                      <a:pt x="30" y="59"/>
                      <a:pt x="37" y="51"/>
                      <a:pt x="40" y="4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38" y="47"/>
                      <a:pt x="35" y="45"/>
                    </a:cubicBezTo>
                    <a:cubicBezTo>
                      <a:pt x="32" y="42"/>
                      <a:pt x="28" y="51"/>
                      <a:pt x="28" y="51"/>
                    </a:cubicBezTo>
                    <a:cubicBezTo>
                      <a:pt x="28" y="51"/>
                      <a:pt x="25" y="56"/>
                      <a:pt x="25" y="57"/>
                    </a:cubicBezTo>
                    <a:cubicBezTo>
                      <a:pt x="24" y="59"/>
                      <a:pt x="23" y="65"/>
                      <a:pt x="23" y="65"/>
                    </a:cubicBezTo>
                    <a:cubicBezTo>
                      <a:pt x="23" y="65"/>
                      <a:pt x="23" y="84"/>
                      <a:pt x="23" y="85"/>
                    </a:cubicBezTo>
                    <a:cubicBezTo>
                      <a:pt x="23" y="85"/>
                      <a:pt x="24" y="92"/>
                      <a:pt x="19" y="94"/>
                    </a:cubicBezTo>
                    <a:cubicBezTo>
                      <a:pt x="19" y="94"/>
                      <a:pt x="16" y="96"/>
                      <a:pt x="13" y="93"/>
                    </a:cubicBezTo>
                    <a:cubicBezTo>
                      <a:pt x="13" y="93"/>
                      <a:pt x="9" y="91"/>
                      <a:pt x="9" y="87"/>
                    </a:cubicBezTo>
                    <a:cubicBezTo>
                      <a:pt x="9" y="87"/>
                      <a:pt x="10" y="85"/>
                      <a:pt x="12" y="86"/>
                    </a:cubicBezTo>
                    <a:cubicBezTo>
                      <a:pt x="12" y="86"/>
                      <a:pt x="12" y="86"/>
                      <a:pt x="12" y="85"/>
                    </a:cubicBezTo>
                    <a:cubicBezTo>
                      <a:pt x="13" y="84"/>
                      <a:pt x="13" y="74"/>
                      <a:pt x="13" y="73"/>
                    </a:cubicBezTo>
                    <a:cubicBezTo>
                      <a:pt x="13" y="73"/>
                      <a:pt x="12" y="71"/>
                      <a:pt x="10" y="72"/>
                    </a:cubicBezTo>
                    <a:cubicBezTo>
                      <a:pt x="10" y="72"/>
                      <a:pt x="8" y="75"/>
                      <a:pt x="7" y="76"/>
                    </a:cubicBezTo>
                    <a:cubicBezTo>
                      <a:pt x="7" y="76"/>
                      <a:pt x="8" y="83"/>
                      <a:pt x="7" y="83"/>
                    </a:cubicBezTo>
                    <a:cubicBezTo>
                      <a:pt x="7" y="83"/>
                      <a:pt x="6" y="85"/>
                      <a:pt x="4" y="84"/>
                    </a:cubicBezTo>
                    <a:cubicBezTo>
                      <a:pt x="4" y="84"/>
                      <a:pt x="0" y="82"/>
                      <a:pt x="1" y="80"/>
                    </a:cubicBezTo>
                    <a:cubicBezTo>
                      <a:pt x="1" y="80"/>
                      <a:pt x="2" y="75"/>
                      <a:pt x="6" y="72"/>
                    </a:cubicBezTo>
                    <a:cubicBezTo>
                      <a:pt x="6" y="72"/>
                      <a:pt x="11" y="67"/>
                      <a:pt x="12" y="64"/>
                    </a:cubicBezTo>
                    <a:cubicBezTo>
                      <a:pt x="12" y="64"/>
                      <a:pt x="13" y="56"/>
                      <a:pt x="12" y="52"/>
                    </a:cubicBezTo>
                    <a:cubicBezTo>
                      <a:pt x="12" y="52"/>
                      <a:pt x="11" y="53"/>
                      <a:pt x="10" y="52"/>
                    </a:cubicBezTo>
                    <a:cubicBezTo>
                      <a:pt x="10" y="52"/>
                      <a:pt x="8" y="54"/>
                      <a:pt x="7" y="53"/>
                    </a:cubicBezTo>
                    <a:cubicBezTo>
                      <a:pt x="7" y="53"/>
                      <a:pt x="5" y="54"/>
                      <a:pt x="2" y="53"/>
                    </a:cubicBezTo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8E0E30FF-6A1C-2334-2E4D-A24C614769BD}"/>
                  </a:ext>
                </a:extLst>
              </p:cNvPr>
              <p:cNvSpPr/>
              <p:nvPr/>
            </p:nvSpPr>
            <p:spPr bwMode="auto">
              <a:xfrm>
                <a:off x="4635501" y="2794001"/>
                <a:ext cx="87313" cy="188913"/>
              </a:xfrm>
              <a:custGeom>
                <a:avLst/>
                <a:gdLst>
                  <a:gd name="T0" fmla="*/ 0 w 8"/>
                  <a:gd name="T1" fmla="*/ 7 h 17"/>
                  <a:gd name="T2" fmla="*/ 4 w 8"/>
                  <a:gd name="T3" fmla="*/ 3 h 17"/>
                  <a:gd name="T4" fmla="*/ 4 w 8"/>
                  <a:gd name="T5" fmla="*/ 3 h 17"/>
                  <a:gd name="T6" fmla="*/ 8 w 8"/>
                  <a:gd name="T7" fmla="*/ 4 h 17"/>
                  <a:gd name="T8" fmla="*/ 3 w 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7">
                    <a:moveTo>
                      <a:pt x="0" y="7"/>
                    </a:moveTo>
                    <a:cubicBezTo>
                      <a:pt x="0" y="7"/>
                      <a:pt x="4" y="6"/>
                      <a:pt x="4" y="3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13"/>
                      <a:pt x="3" y="17"/>
                    </a:cubicBezTo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E4C7E57E-EC3A-9CCE-6FD2-AB10FB6A1162}"/>
                </a:ext>
              </a:extLst>
            </p:cNvPr>
            <p:cNvGrpSpPr/>
            <p:nvPr/>
          </p:nvGrpSpPr>
          <p:grpSpPr>
            <a:xfrm>
              <a:off x="9429751" y="2560638"/>
              <a:ext cx="855662" cy="1335088"/>
              <a:chOff x="9336089" y="2560638"/>
              <a:chExt cx="855662" cy="1335088"/>
            </a:xfrm>
          </p:grpSpPr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45EDAFED-DCF9-0AAF-0C3C-13EE69178E14}"/>
                  </a:ext>
                </a:extLst>
              </p:cNvPr>
              <p:cNvSpPr/>
              <p:nvPr/>
            </p:nvSpPr>
            <p:spPr bwMode="auto">
              <a:xfrm>
                <a:off x="9423401" y="2560638"/>
                <a:ext cx="768350" cy="746125"/>
              </a:xfrm>
              <a:custGeom>
                <a:avLst/>
                <a:gdLst>
                  <a:gd name="T0" fmla="*/ 0 w 70"/>
                  <a:gd name="T1" fmla="*/ 33 h 67"/>
                  <a:gd name="T2" fmla="*/ 5 w 70"/>
                  <a:gd name="T3" fmla="*/ 23 h 67"/>
                  <a:gd name="T4" fmla="*/ 11 w 70"/>
                  <a:gd name="T5" fmla="*/ 28 h 67"/>
                  <a:gd name="T6" fmla="*/ 13 w 70"/>
                  <a:gd name="T7" fmla="*/ 35 h 67"/>
                  <a:gd name="T8" fmla="*/ 15 w 70"/>
                  <a:gd name="T9" fmla="*/ 29 h 67"/>
                  <a:gd name="T10" fmla="*/ 18 w 70"/>
                  <a:gd name="T11" fmla="*/ 19 h 67"/>
                  <a:gd name="T12" fmla="*/ 24 w 70"/>
                  <a:gd name="T13" fmla="*/ 21 h 67"/>
                  <a:gd name="T14" fmla="*/ 26 w 70"/>
                  <a:gd name="T15" fmla="*/ 28 h 67"/>
                  <a:gd name="T16" fmla="*/ 29 w 70"/>
                  <a:gd name="T17" fmla="*/ 24 h 67"/>
                  <a:gd name="T18" fmla="*/ 30 w 70"/>
                  <a:gd name="T19" fmla="*/ 20 h 67"/>
                  <a:gd name="T20" fmla="*/ 29 w 70"/>
                  <a:gd name="T21" fmla="*/ 17 h 67"/>
                  <a:gd name="T22" fmla="*/ 35 w 70"/>
                  <a:gd name="T23" fmla="*/ 11 h 67"/>
                  <a:gd name="T24" fmla="*/ 35 w 70"/>
                  <a:gd name="T25" fmla="*/ 10 h 67"/>
                  <a:gd name="T26" fmla="*/ 35 w 70"/>
                  <a:gd name="T27" fmla="*/ 4 h 67"/>
                  <a:gd name="T28" fmla="*/ 41 w 70"/>
                  <a:gd name="T29" fmla="*/ 4 h 67"/>
                  <a:gd name="T30" fmla="*/ 41 w 70"/>
                  <a:gd name="T31" fmla="*/ 8 h 67"/>
                  <a:gd name="T32" fmla="*/ 42 w 70"/>
                  <a:gd name="T33" fmla="*/ 9 h 67"/>
                  <a:gd name="T34" fmla="*/ 40 w 70"/>
                  <a:gd name="T35" fmla="*/ 20 h 67"/>
                  <a:gd name="T36" fmla="*/ 40 w 70"/>
                  <a:gd name="T37" fmla="*/ 23 h 67"/>
                  <a:gd name="T38" fmla="*/ 40 w 70"/>
                  <a:gd name="T39" fmla="*/ 24 h 67"/>
                  <a:gd name="T40" fmla="*/ 46 w 70"/>
                  <a:gd name="T41" fmla="*/ 27 h 67"/>
                  <a:gd name="T42" fmla="*/ 38 w 70"/>
                  <a:gd name="T43" fmla="*/ 33 h 67"/>
                  <a:gd name="T44" fmla="*/ 37 w 70"/>
                  <a:gd name="T45" fmla="*/ 35 h 67"/>
                  <a:gd name="T46" fmla="*/ 37 w 70"/>
                  <a:gd name="T47" fmla="*/ 42 h 67"/>
                  <a:gd name="T48" fmla="*/ 36 w 70"/>
                  <a:gd name="T49" fmla="*/ 48 h 67"/>
                  <a:gd name="T50" fmla="*/ 36 w 70"/>
                  <a:gd name="T51" fmla="*/ 50 h 67"/>
                  <a:gd name="T52" fmla="*/ 37 w 70"/>
                  <a:gd name="T53" fmla="*/ 51 h 67"/>
                  <a:gd name="T54" fmla="*/ 52 w 70"/>
                  <a:gd name="T55" fmla="*/ 50 h 67"/>
                  <a:gd name="T56" fmla="*/ 50 w 70"/>
                  <a:gd name="T57" fmla="*/ 66 h 67"/>
                  <a:gd name="T58" fmla="*/ 52 w 70"/>
                  <a:gd name="T59" fmla="*/ 58 h 67"/>
                  <a:gd name="T60" fmla="*/ 45 w 70"/>
                  <a:gd name="T61" fmla="*/ 54 h 67"/>
                  <a:gd name="T62" fmla="*/ 26 w 70"/>
                  <a:gd name="T63" fmla="*/ 57 h 67"/>
                  <a:gd name="T64" fmla="*/ 9 w 70"/>
                  <a:gd name="T65" fmla="*/ 65 h 67"/>
                  <a:gd name="T66" fmla="*/ 8 w 70"/>
                  <a:gd name="T67" fmla="*/ 62 h 67"/>
                  <a:gd name="T68" fmla="*/ 24 w 70"/>
                  <a:gd name="T69" fmla="*/ 53 h 67"/>
                  <a:gd name="T70" fmla="*/ 31 w 70"/>
                  <a:gd name="T71" fmla="*/ 47 h 67"/>
                  <a:gd name="T72" fmla="*/ 31 w 70"/>
                  <a:gd name="T73" fmla="*/ 44 h 67"/>
                  <a:gd name="T74" fmla="*/ 31 w 70"/>
                  <a:gd name="T75" fmla="*/ 39 h 67"/>
                  <a:gd name="T76" fmla="*/ 23 w 70"/>
                  <a:gd name="T77" fmla="*/ 38 h 67"/>
                  <a:gd name="T78" fmla="*/ 18 w 70"/>
                  <a:gd name="T79" fmla="*/ 48 h 67"/>
                  <a:gd name="T80" fmla="*/ 14 w 70"/>
                  <a:gd name="T81" fmla="*/ 46 h 67"/>
                  <a:gd name="T82" fmla="*/ 12 w 70"/>
                  <a:gd name="T83" fmla="*/ 46 h 67"/>
                  <a:gd name="T84" fmla="*/ 2 w 70"/>
                  <a:gd name="T85" fmla="*/ 44 h 67"/>
                  <a:gd name="T86" fmla="*/ 0 w 70"/>
                  <a:gd name="T87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0" h="67">
                    <a:moveTo>
                      <a:pt x="0" y="33"/>
                    </a:moveTo>
                    <a:cubicBezTo>
                      <a:pt x="0" y="33"/>
                      <a:pt x="0" y="30"/>
                      <a:pt x="5" y="23"/>
                    </a:cubicBezTo>
                    <a:cubicBezTo>
                      <a:pt x="5" y="23"/>
                      <a:pt x="11" y="18"/>
                      <a:pt x="11" y="28"/>
                    </a:cubicBezTo>
                    <a:cubicBezTo>
                      <a:pt x="11" y="28"/>
                      <a:pt x="11" y="36"/>
                      <a:pt x="13" y="35"/>
                    </a:cubicBezTo>
                    <a:cubicBezTo>
                      <a:pt x="13" y="35"/>
                      <a:pt x="15" y="38"/>
                      <a:pt x="15" y="29"/>
                    </a:cubicBezTo>
                    <a:cubicBezTo>
                      <a:pt x="15" y="29"/>
                      <a:pt x="13" y="23"/>
                      <a:pt x="18" y="19"/>
                    </a:cubicBezTo>
                    <a:cubicBezTo>
                      <a:pt x="18" y="19"/>
                      <a:pt x="22" y="16"/>
                      <a:pt x="24" y="21"/>
                    </a:cubicBezTo>
                    <a:cubicBezTo>
                      <a:pt x="24" y="21"/>
                      <a:pt x="23" y="28"/>
                      <a:pt x="26" y="28"/>
                    </a:cubicBezTo>
                    <a:cubicBezTo>
                      <a:pt x="26" y="28"/>
                      <a:pt x="27" y="30"/>
                      <a:pt x="29" y="24"/>
                    </a:cubicBezTo>
                    <a:cubicBezTo>
                      <a:pt x="29" y="24"/>
                      <a:pt x="29" y="25"/>
                      <a:pt x="30" y="20"/>
                    </a:cubicBezTo>
                    <a:cubicBezTo>
                      <a:pt x="30" y="20"/>
                      <a:pt x="27" y="18"/>
                      <a:pt x="29" y="17"/>
                    </a:cubicBezTo>
                    <a:cubicBezTo>
                      <a:pt x="29" y="17"/>
                      <a:pt x="32" y="14"/>
                      <a:pt x="35" y="11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4"/>
                      <a:pt x="35" y="4"/>
                    </a:cubicBezTo>
                    <a:cubicBezTo>
                      <a:pt x="36" y="4"/>
                      <a:pt x="37" y="0"/>
                      <a:pt x="41" y="4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52" y="12"/>
                      <a:pt x="40" y="20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6" y="25"/>
                      <a:pt x="46" y="27"/>
                    </a:cubicBezTo>
                    <a:cubicBezTo>
                      <a:pt x="46" y="27"/>
                      <a:pt x="48" y="28"/>
                      <a:pt x="38" y="33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7" y="42"/>
                      <a:pt x="42" y="44"/>
                      <a:pt x="36" y="48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51" y="49"/>
                      <a:pt x="52" y="50"/>
                    </a:cubicBezTo>
                    <a:cubicBezTo>
                      <a:pt x="52" y="50"/>
                      <a:pt x="70" y="56"/>
                      <a:pt x="50" y="66"/>
                    </a:cubicBezTo>
                    <a:cubicBezTo>
                      <a:pt x="50" y="66"/>
                      <a:pt x="42" y="67"/>
                      <a:pt x="52" y="58"/>
                    </a:cubicBezTo>
                    <a:cubicBezTo>
                      <a:pt x="52" y="58"/>
                      <a:pt x="56" y="53"/>
                      <a:pt x="45" y="54"/>
                    </a:cubicBezTo>
                    <a:cubicBezTo>
                      <a:pt x="45" y="54"/>
                      <a:pt x="28" y="56"/>
                      <a:pt x="26" y="57"/>
                    </a:cubicBezTo>
                    <a:cubicBezTo>
                      <a:pt x="26" y="57"/>
                      <a:pt x="13" y="63"/>
                      <a:pt x="9" y="65"/>
                    </a:cubicBezTo>
                    <a:cubicBezTo>
                      <a:pt x="9" y="65"/>
                      <a:pt x="4" y="67"/>
                      <a:pt x="8" y="62"/>
                    </a:cubicBezTo>
                    <a:cubicBezTo>
                      <a:pt x="8" y="62"/>
                      <a:pt x="19" y="57"/>
                      <a:pt x="24" y="53"/>
                    </a:cubicBezTo>
                    <a:cubicBezTo>
                      <a:pt x="24" y="53"/>
                      <a:pt x="26" y="52"/>
                      <a:pt x="31" y="47"/>
                    </a:cubicBezTo>
                    <a:cubicBezTo>
                      <a:pt x="31" y="47"/>
                      <a:pt x="32" y="45"/>
                      <a:pt x="31" y="44"/>
                    </a:cubicBezTo>
                    <a:cubicBezTo>
                      <a:pt x="31" y="44"/>
                      <a:pt x="31" y="41"/>
                      <a:pt x="31" y="39"/>
                    </a:cubicBezTo>
                    <a:cubicBezTo>
                      <a:pt x="31" y="39"/>
                      <a:pt x="26" y="36"/>
                      <a:pt x="23" y="38"/>
                    </a:cubicBezTo>
                    <a:cubicBezTo>
                      <a:pt x="23" y="38"/>
                      <a:pt x="25" y="47"/>
                      <a:pt x="18" y="48"/>
                    </a:cubicBezTo>
                    <a:cubicBezTo>
                      <a:pt x="18" y="48"/>
                      <a:pt x="16" y="48"/>
                      <a:pt x="14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7" y="58"/>
                      <a:pt x="2" y="44"/>
                    </a:cubicBezTo>
                    <a:cubicBezTo>
                      <a:pt x="2" y="44"/>
                      <a:pt x="0" y="38"/>
                      <a:pt x="0" y="33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9865F83D-8D9C-77CB-DD0C-761BCAF919ED}"/>
                  </a:ext>
                </a:extLst>
              </p:cNvPr>
              <p:cNvSpPr/>
              <p:nvPr/>
            </p:nvSpPr>
            <p:spPr bwMode="auto">
              <a:xfrm>
                <a:off x="9336089" y="3182938"/>
                <a:ext cx="120650" cy="312738"/>
              </a:xfrm>
              <a:custGeom>
                <a:avLst/>
                <a:gdLst>
                  <a:gd name="T0" fmla="*/ 10 w 11"/>
                  <a:gd name="T1" fmla="*/ 20 h 28"/>
                  <a:gd name="T2" fmla="*/ 9 w 11"/>
                  <a:gd name="T3" fmla="*/ 14 h 28"/>
                  <a:gd name="T4" fmla="*/ 9 w 11"/>
                  <a:gd name="T5" fmla="*/ 8 h 28"/>
                  <a:gd name="T6" fmla="*/ 4 w 11"/>
                  <a:gd name="T7" fmla="*/ 8 h 28"/>
                  <a:gd name="T8" fmla="*/ 1 w 11"/>
                  <a:gd name="T9" fmla="*/ 14 h 28"/>
                  <a:gd name="T10" fmla="*/ 0 w 11"/>
                  <a:gd name="T11" fmla="*/ 20 h 28"/>
                  <a:gd name="T12" fmla="*/ 10 w 11"/>
                  <a:gd name="T13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8">
                    <a:moveTo>
                      <a:pt x="10" y="20"/>
                    </a:moveTo>
                    <a:cubicBezTo>
                      <a:pt x="10" y="20"/>
                      <a:pt x="11" y="16"/>
                      <a:pt x="9" y="14"/>
                    </a:cubicBezTo>
                    <a:cubicBezTo>
                      <a:pt x="9" y="14"/>
                      <a:pt x="9" y="9"/>
                      <a:pt x="9" y="8"/>
                    </a:cubicBezTo>
                    <a:cubicBezTo>
                      <a:pt x="9" y="8"/>
                      <a:pt x="9" y="0"/>
                      <a:pt x="4" y="8"/>
                    </a:cubicBezTo>
                    <a:cubicBezTo>
                      <a:pt x="4" y="8"/>
                      <a:pt x="1" y="13"/>
                      <a:pt x="1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2" y="28"/>
                      <a:pt x="10" y="20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5E84B8E0-E7B7-0EE7-7928-F02B1147593C}"/>
                  </a:ext>
                </a:extLst>
              </p:cNvPr>
              <p:cNvSpPr/>
              <p:nvPr/>
            </p:nvSpPr>
            <p:spPr bwMode="auto">
              <a:xfrm>
                <a:off x="9390064" y="3171826"/>
                <a:ext cx="593725" cy="723900"/>
              </a:xfrm>
              <a:custGeom>
                <a:avLst/>
                <a:gdLst>
                  <a:gd name="T0" fmla="*/ 23 w 54"/>
                  <a:gd name="T1" fmla="*/ 12 h 65"/>
                  <a:gd name="T2" fmla="*/ 41 w 54"/>
                  <a:gd name="T3" fmla="*/ 14 h 65"/>
                  <a:gd name="T4" fmla="*/ 34 w 54"/>
                  <a:gd name="T5" fmla="*/ 24 h 65"/>
                  <a:gd name="T6" fmla="*/ 34 w 54"/>
                  <a:gd name="T7" fmla="*/ 27 h 65"/>
                  <a:gd name="T8" fmla="*/ 36 w 54"/>
                  <a:gd name="T9" fmla="*/ 34 h 65"/>
                  <a:gd name="T10" fmla="*/ 37 w 54"/>
                  <a:gd name="T11" fmla="*/ 35 h 65"/>
                  <a:gd name="T12" fmla="*/ 48 w 54"/>
                  <a:gd name="T13" fmla="*/ 34 h 65"/>
                  <a:gd name="T14" fmla="*/ 54 w 54"/>
                  <a:gd name="T15" fmla="*/ 36 h 65"/>
                  <a:gd name="T16" fmla="*/ 50 w 54"/>
                  <a:gd name="T17" fmla="*/ 41 h 65"/>
                  <a:gd name="T18" fmla="*/ 45 w 54"/>
                  <a:gd name="T19" fmla="*/ 41 h 65"/>
                  <a:gd name="T20" fmla="*/ 38 w 54"/>
                  <a:gd name="T21" fmla="*/ 41 h 65"/>
                  <a:gd name="T22" fmla="*/ 34 w 54"/>
                  <a:gd name="T23" fmla="*/ 45 h 65"/>
                  <a:gd name="T24" fmla="*/ 34 w 54"/>
                  <a:gd name="T25" fmla="*/ 46 h 65"/>
                  <a:gd name="T26" fmla="*/ 27 w 54"/>
                  <a:gd name="T27" fmla="*/ 61 h 65"/>
                  <a:gd name="T28" fmla="*/ 17 w 54"/>
                  <a:gd name="T29" fmla="*/ 59 h 65"/>
                  <a:gd name="T30" fmla="*/ 22 w 54"/>
                  <a:gd name="T31" fmla="*/ 57 h 65"/>
                  <a:gd name="T32" fmla="*/ 26 w 54"/>
                  <a:gd name="T33" fmla="*/ 53 h 65"/>
                  <a:gd name="T34" fmla="*/ 29 w 54"/>
                  <a:gd name="T35" fmla="*/ 42 h 65"/>
                  <a:gd name="T36" fmla="*/ 25 w 54"/>
                  <a:gd name="T37" fmla="*/ 41 h 65"/>
                  <a:gd name="T38" fmla="*/ 11 w 54"/>
                  <a:gd name="T39" fmla="*/ 45 h 65"/>
                  <a:gd name="T40" fmla="*/ 10 w 54"/>
                  <a:gd name="T41" fmla="*/ 38 h 65"/>
                  <a:gd name="T42" fmla="*/ 27 w 54"/>
                  <a:gd name="T43" fmla="*/ 36 h 65"/>
                  <a:gd name="T44" fmla="*/ 29 w 54"/>
                  <a:gd name="T45" fmla="*/ 30 h 65"/>
                  <a:gd name="T46" fmla="*/ 29 w 54"/>
                  <a:gd name="T47" fmla="*/ 22 h 65"/>
                  <a:gd name="T48" fmla="*/ 32 w 54"/>
                  <a:gd name="T49" fmla="*/ 16 h 65"/>
                  <a:gd name="T50" fmla="*/ 30 w 54"/>
                  <a:gd name="T51" fmla="*/ 15 h 65"/>
                  <a:gd name="T52" fmla="*/ 23 w 54"/>
                  <a:gd name="T53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65">
                    <a:moveTo>
                      <a:pt x="23" y="12"/>
                    </a:moveTo>
                    <a:cubicBezTo>
                      <a:pt x="23" y="12"/>
                      <a:pt x="39" y="0"/>
                      <a:pt x="41" y="14"/>
                    </a:cubicBezTo>
                    <a:cubicBezTo>
                      <a:pt x="41" y="14"/>
                      <a:pt x="41" y="18"/>
                      <a:pt x="34" y="24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6" y="31"/>
                      <a:pt x="36" y="34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5"/>
                      <a:pt x="45" y="33"/>
                      <a:pt x="48" y="34"/>
                    </a:cubicBezTo>
                    <a:cubicBezTo>
                      <a:pt x="48" y="34"/>
                      <a:pt x="53" y="34"/>
                      <a:pt x="54" y="36"/>
                    </a:cubicBezTo>
                    <a:cubicBezTo>
                      <a:pt x="54" y="36"/>
                      <a:pt x="54" y="39"/>
                      <a:pt x="50" y="41"/>
                    </a:cubicBezTo>
                    <a:cubicBezTo>
                      <a:pt x="50" y="41"/>
                      <a:pt x="46" y="42"/>
                      <a:pt x="45" y="41"/>
                    </a:cubicBezTo>
                    <a:cubicBezTo>
                      <a:pt x="45" y="41"/>
                      <a:pt x="39" y="40"/>
                      <a:pt x="38" y="41"/>
                    </a:cubicBezTo>
                    <a:cubicBezTo>
                      <a:pt x="38" y="41"/>
                      <a:pt x="35" y="41"/>
                      <a:pt x="34" y="45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4" y="46"/>
                      <a:pt x="33" y="55"/>
                      <a:pt x="27" y="61"/>
                    </a:cubicBezTo>
                    <a:cubicBezTo>
                      <a:pt x="27" y="61"/>
                      <a:pt x="21" y="65"/>
                      <a:pt x="17" y="59"/>
                    </a:cubicBezTo>
                    <a:cubicBezTo>
                      <a:pt x="17" y="59"/>
                      <a:pt x="16" y="57"/>
                      <a:pt x="22" y="57"/>
                    </a:cubicBezTo>
                    <a:cubicBezTo>
                      <a:pt x="22" y="57"/>
                      <a:pt x="23" y="57"/>
                      <a:pt x="26" y="53"/>
                    </a:cubicBezTo>
                    <a:cubicBezTo>
                      <a:pt x="26" y="53"/>
                      <a:pt x="29" y="47"/>
                      <a:pt x="29" y="42"/>
                    </a:cubicBezTo>
                    <a:cubicBezTo>
                      <a:pt x="29" y="42"/>
                      <a:pt x="29" y="41"/>
                      <a:pt x="25" y="41"/>
                    </a:cubicBezTo>
                    <a:cubicBezTo>
                      <a:pt x="25" y="41"/>
                      <a:pt x="15" y="43"/>
                      <a:pt x="11" y="45"/>
                    </a:cubicBezTo>
                    <a:cubicBezTo>
                      <a:pt x="11" y="45"/>
                      <a:pt x="0" y="43"/>
                      <a:pt x="10" y="38"/>
                    </a:cubicBezTo>
                    <a:cubicBezTo>
                      <a:pt x="10" y="38"/>
                      <a:pt x="17" y="38"/>
                      <a:pt x="27" y="36"/>
                    </a:cubicBezTo>
                    <a:cubicBezTo>
                      <a:pt x="27" y="36"/>
                      <a:pt x="32" y="35"/>
                      <a:pt x="29" y="30"/>
                    </a:cubicBezTo>
                    <a:cubicBezTo>
                      <a:pt x="29" y="30"/>
                      <a:pt x="25" y="25"/>
                      <a:pt x="29" y="22"/>
                    </a:cubicBezTo>
                    <a:cubicBezTo>
                      <a:pt x="29" y="22"/>
                      <a:pt x="31" y="20"/>
                      <a:pt x="32" y="16"/>
                    </a:cubicBezTo>
                    <a:cubicBezTo>
                      <a:pt x="32" y="16"/>
                      <a:pt x="33" y="13"/>
                      <a:pt x="30" y="15"/>
                    </a:cubicBezTo>
                    <a:cubicBezTo>
                      <a:pt x="30" y="15"/>
                      <a:pt x="22" y="19"/>
                      <a:pt x="23" y="12"/>
                    </a:cubicBezTo>
                    <a:close/>
                  </a:path>
                </a:pathLst>
              </a:custGeom>
              <a:solidFill>
                <a:srgbClr val="266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336455C3-F69A-BAD0-062C-9D2D61FDF071}"/>
                </a:ext>
              </a:extLst>
            </p:cNvPr>
            <p:cNvSpPr/>
            <p:nvPr/>
          </p:nvSpPr>
          <p:spPr bwMode="auto">
            <a:xfrm>
              <a:off x="7737476" y="2738438"/>
              <a:ext cx="703263" cy="1023938"/>
            </a:xfrm>
            <a:custGeom>
              <a:avLst/>
              <a:gdLst>
                <a:gd name="T0" fmla="*/ 23 w 64"/>
                <a:gd name="T1" fmla="*/ 44 h 92"/>
                <a:gd name="T2" fmla="*/ 20 w 64"/>
                <a:gd name="T3" fmla="*/ 44 h 92"/>
                <a:gd name="T4" fmla="*/ 11 w 64"/>
                <a:gd name="T5" fmla="*/ 47 h 92"/>
                <a:gd name="T6" fmla="*/ 10 w 64"/>
                <a:gd name="T7" fmla="*/ 39 h 92"/>
                <a:gd name="T8" fmla="*/ 27 w 64"/>
                <a:gd name="T9" fmla="*/ 34 h 92"/>
                <a:gd name="T10" fmla="*/ 33 w 64"/>
                <a:gd name="T11" fmla="*/ 4 h 92"/>
                <a:gd name="T12" fmla="*/ 37 w 64"/>
                <a:gd name="T13" fmla="*/ 0 h 92"/>
                <a:gd name="T14" fmla="*/ 40 w 64"/>
                <a:gd name="T15" fmla="*/ 8 h 92"/>
                <a:gd name="T16" fmla="*/ 36 w 64"/>
                <a:gd name="T17" fmla="*/ 26 h 92"/>
                <a:gd name="T18" fmla="*/ 36 w 64"/>
                <a:gd name="T19" fmla="*/ 30 h 92"/>
                <a:gd name="T20" fmla="*/ 44 w 64"/>
                <a:gd name="T21" fmla="*/ 30 h 92"/>
                <a:gd name="T22" fmla="*/ 44 w 64"/>
                <a:gd name="T23" fmla="*/ 38 h 92"/>
                <a:gd name="T24" fmla="*/ 33 w 64"/>
                <a:gd name="T25" fmla="*/ 40 h 92"/>
                <a:gd name="T26" fmla="*/ 31 w 64"/>
                <a:gd name="T27" fmla="*/ 42 h 92"/>
                <a:gd name="T28" fmla="*/ 31 w 64"/>
                <a:gd name="T29" fmla="*/ 48 h 92"/>
                <a:gd name="T30" fmla="*/ 37 w 64"/>
                <a:gd name="T31" fmla="*/ 57 h 92"/>
                <a:gd name="T32" fmla="*/ 51 w 64"/>
                <a:gd name="T33" fmla="*/ 76 h 92"/>
                <a:gd name="T34" fmla="*/ 62 w 64"/>
                <a:gd name="T35" fmla="*/ 87 h 92"/>
                <a:gd name="T36" fmla="*/ 50 w 64"/>
                <a:gd name="T37" fmla="*/ 92 h 92"/>
                <a:gd name="T38" fmla="*/ 43 w 64"/>
                <a:gd name="T39" fmla="*/ 87 h 92"/>
                <a:gd name="T40" fmla="*/ 28 w 64"/>
                <a:gd name="T41" fmla="*/ 60 h 92"/>
                <a:gd name="T42" fmla="*/ 26 w 64"/>
                <a:gd name="T43" fmla="*/ 58 h 92"/>
                <a:gd name="T44" fmla="*/ 23 w 64"/>
                <a:gd name="T45" fmla="*/ 61 h 92"/>
                <a:gd name="T46" fmla="*/ 19 w 64"/>
                <a:gd name="T47" fmla="*/ 70 h 92"/>
                <a:gd name="T48" fmla="*/ 15 w 64"/>
                <a:gd name="T49" fmla="*/ 74 h 92"/>
                <a:gd name="T50" fmla="*/ 4 w 64"/>
                <a:gd name="T51" fmla="*/ 82 h 92"/>
                <a:gd name="T52" fmla="*/ 7 w 64"/>
                <a:gd name="T53" fmla="*/ 76 h 92"/>
                <a:gd name="T54" fmla="*/ 20 w 64"/>
                <a:gd name="T55" fmla="*/ 57 h 92"/>
                <a:gd name="T56" fmla="*/ 24 w 64"/>
                <a:gd name="T57" fmla="*/ 45 h 92"/>
                <a:gd name="T58" fmla="*/ 23 w 64"/>
                <a:gd name="T59" fmla="*/ 4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92">
                  <a:moveTo>
                    <a:pt x="23" y="44"/>
                  </a:moveTo>
                  <a:cubicBezTo>
                    <a:pt x="23" y="44"/>
                    <a:pt x="22" y="44"/>
                    <a:pt x="20" y="44"/>
                  </a:cubicBezTo>
                  <a:cubicBezTo>
                    <a:pt x="20" y="44"/>
                    <a:pt x="15" y="46"/>
                    <a:pt x="11" y="47"/>
                  </a:cubicBezTo>
                  <a:cubicBezTo>
                    <a:pt x="11" y="47"/>
                    <a:pt x="2" y="46"/>
                    <a:pt x="10" y="39"/>
                  </a:cubicBezTo>
                  <a:cubicBezTo>
                    <a:pt x="10" y="39"/>
                    <a:pt x="20" y="39"/>
                    <a:pt x="27" y="34"/>
                  </a:cubicBezTo>
                  <a:cubicBezTo>
                    <a:pt x="27" y="34"/>
                    <a:pt x="32" y="31"/>
                    <a:pt x="33" y="4"/>
                  </a:cubicBezTo>
                  <a:cubicBezTo>
                    <a:pt x="33" y="4"/>
                    <a:pt x="36" y="1"/>
                    <a:pt x="37" y="0"/>
                  </a:cubicBezTo>
                  <a:cubicBezTo>
                    <a:pt x="37" y="0"/>
                    <a:pt x="42" y="3"/>
                    <a:pt x="40" y="8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5" y="29"/>
                    <a:pt x="36" y="30"/>
                  </a:cubicBezTo>
                  <a:cubicBezTo>
                    <a:pt x="37" y="31"/>
                    <a:pt x="37" y="31"/>
                    <a:pt x="44" y="30"/>
                  </a:cubicBezTo>
                  <a:cubicBezTo>
                    <a:pt x="44" y="30"/>
                    <a:pt x="55" y="33"/>
                    <a:pt x="44" y="38"/>
                  </a:cubicBezTo>
                  <a:cubicBezTo>
                    <a:pt x="44" y="38"/>
                    <a:pt x="39" y="39"/>
                    <a:pt x="33" y="40"/>
                  </a:cubicBezTo>
                  <a:cubicBezTo>
                    <a:pt x="33" y="40"/>
                    <a:pt x="33" y="40"/>
                    <a:pt x="31" y="42"/>
                  </a:cubicBezTo>
                  <a:cubicBezTo>
                    <a:pt x="31" y="42"/>
                    <a:pt x="29" y="46"/>
                    <a:pt x="31" y="48"/>
                  </a:cubicBezTo>
                  <a:cubicBezTo>
                    <a:pt x="31" y="48"/>
                    <a:pt x="35" y="53"/>
                    <a:pt x="37" y="57"/>
                  </a:cubicBezTo>
                  <a:cubicBezTo>
                    <a:pt x="37" y="57"/>
                    <a:pt x="43" y="71"/>
                    <a:pt x="51" y="76"/>
                  </a:cubicBezTo>
                  <a:cubicBezTo>
                    <a:pt x="51" y="76"/>
                    <a:pt x="61" y="86"/>
                    <a:pt x="62" y="87"/>
                  </a:cubicBezTo>
                  <a:cubicBezTo>
                    <a:pt x="62" y="87"/>
                    <a:pt x="64" y="91"/>
                    <a:pt x="50" y="92"/>
                  </a:cubicBezTo>
                  <a:cubicBezTo>
                    <a:pt x="50" y="92"/>
                    <a:pt x="45" y="91"/>
                    <a:pt x="43" y="87"/>
                  </a:cubicBezTo>
                  <a:cubicBezTo>
                    <a:pt x="43" y="87"/>
                    <a:pt x="31" y="74"/>
                    <a:pt x="28" y="60"/>
                  </a:cubicBezTo>
                  <a:cubicBezTo>
                    <a:pt x="28" y="60"/>
                    <a:pt x="27" y="57"/>
                    <a:pt x="26" y="58"/>
                  </a:cubicBezTo>
                  <a:cubicBezTo>
                    <a:pt x="26" y="58"/>
                    <a:pt x="23" y="58"/>
                    <a:pt x="23" y="61"/>
                  </a:cubicBezTo>
                  <a:cubicBezTo>
                    <a:pt x="23" y="61"/>
                    <a:pt x="22" y="65"/>
                    <a:pt x="19" y="70"/>
                  </a:cubicBezTo>
                  <a:cubicBezTo>
                    <a:pt x="19" y="70"/>
                    <a:pt x="18" y="71"/>
                    <a:pt x="15" y="74"/>
                  </a:cubicBezTo>
                  <a:cubicBezTo>
                    <a:pt x="15" y="74"/>
                    <a:pt x="9" y="80"/>
                    <a:pt x="4" y="82"/>
                  </a:cubicBezTo>
                  <a:cubicBezTo>
                    <a:pt x="4" y="82"/>
                    <a:pt x="0" y="82"/>
                    <a:pt x="7" y="76"/>
                  </a:cubicBezTo>
                  <a:cubicBezTo>
                    <a:pt x="7" y="76"/>
                    <a:pt x="15" y="70"/>
                    <a:pt x="20" y="57"/>
                  </a:cubicBezTo>
                  <a:cubicBezTo>
                    <a:pt x="20" y="57"/>
                    <a:pt x="22" y="52"/>
                    <a:pt x="24" y="45"/>
                  </a:cubicBezTo>
                  <a:cubicBezTo>
                    <a:pt x="24" y="45"/>
                    <a:pt x="24" y="44"/>
                    <a:pt x="23" y="44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1F79C756-21C5-40F1-8A61-A4B3D2E6AF19}"/>
                </a:ext>
              </a:extLst>
            </p:cNvPr>
            <p:cNvSpPr/>
            <p:nvPr/>
          </p:nvSpPr>
          <p:spPr bwMode="auto">
            <a:xfrm>
              <a:off x="4256088" y="4051301"/>
              <a:ext cx="274638" cy="301625"/>
            </a:xfrm>
            <a:custGeom>
              <a:avLst/>
              <a:gdLst>
                <a:gd name="T0" fmla="*/ 11 w 25"/>
                <a:gd name="T1" fmla="*/ 27 h 27"/>
                <a:gd name="T2" fmla="*/ 11 w 25"/>
                <a:gd name="T3" fmla="*/ 15 h 27"/>
                <a:gd name="T4" fmla="*/ 0 w 25"/>
                <a:gd name="T5" fmla="*/ 0 h 27"/>
                <a:gd name="T6" fmla="*/ 5 w 25"/>
                <a:gd name="T7" fmla="*/ 0 h 27"/>
                <a:gd name="T8" fmla="*/ 10 w 25"/>
                <a:gd name="T9" fmla="*/ 8 h 27"/>
                <a:gd name="T10" fmla="*/ 13 w 25"/>
                <a:gd name="T11" fmla="*/ 12 h 27"/>
                <a:gd name="T12" fmla="*/ 15 w 25"/>
                <a:gd name="T13" fmla="*/ 8 h 27"/>
                <a:gd name="T14" fmla="*/ 21 w 25"/>
                <a:gd name="T15" fmla="*/ 0 h 27"/>
                <a:gd name="T16" fmla="*/ 25 w 25"/>
                <a:gd name="T17" fmla="*/ 0 h 27"/>
                <a:gd name="T18" fmla="*/ 14 w 25"/>
                <a:gd name="T19" fmla="*/ 15 h 27"/>
                <a:gd name="T20" fmla="*/ 14 w 25"/>
                <a:gd name="T21" fmla="*/ 27 h 27"/>
                <a:gd name="T22" fmla="*/ 11 w 25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2" y="11"/>
                    <a:pt x="13" y="12"/>
                  </a:cubicBezTo>
                  <a:cubicBezTo>
                    <a:pt x="13" y="11"/>
                    <a:pt x="14" y="10"/>
                    <a:pt x="15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F33EF16-7A5C-EE83-7FA1-5C9E079F57D9}"/>
                </a:ext>
              </a:extLst>
            </p:cNvPr>
            <p:cNvSpPr/>
            <p:nvPr/>
          </p:nvSpPr>
          <p:spPr bwMode="auto">
            <a:xfrm>
              <a:off x="4541838" y="4051301"/>
              <a:ext cx="274638" cy="301625"/>
            </a:xfrm>
            <a:custGeom>
              <a:avLst/>
              <a:gdLst>
                <a:gd name="T0" fmla="*/ 0 w 25"/>
                <a:gd name="T1" fmla="*/ 27 h 27"/>
                <a:gd name="T2" fmla="*/ 10 w 25"/>
                <a:gd name="T3" fmla="*/ 0 h 27"/>
                <a:gd name="T4" fmla="*/ 14 w 25"/>
                <a:gd name="T5" fmla="*/ 0 h 27"/>
                <a:gd name="T6" fmla="*/ 25 w 25"/>
                <a:gd name="T7" fmla="*/ 27 h 27"/>
                <a:gd name="T8" fmla="*/ 21 w 25"/>
                <a:gd name="T9" fmla="*/ 27 h 27"/>
                <a:gd name="T10" fmla="*/ 18 w 25"/>
                <a:gd name="T11" fmla="*/ 18 h 27"/>
                <a:gd name="T12" fmla="*/ 7 w 25"/>
                <a:gd name="T13" fmla="*/ 18 h 27"/>
                <a:gd name="T14" fmla="*/ 4 w 25"/>
                <a:gd name="T15" fmla="*/ 27 h 27"/>
                <a:gd name="T16" fmla="*/ 0 w 25"/>
                <a:gd name="T17" fmla="*/ 27 h 27"/>
                <a:gd name="T18" fmla="*/ 8 w 25"/>
                <a:gd name="T19" fmla="*/ 16 h 27"/>
                <a:gd name="T20" fmla="*/ 17 w 25"/>
                <a:gd name="T21" fmla="*/ 16 h 27"/>
                <a:gd name="T22" fmla="*/ 14 w 25"/>
                <a:gd name="T23" fmla="*/ 8 h 27"/>
                <a:gd name="T24" fmla="*/ 12 w 25"/>
                <a:gd name="T25" fmla="*/ 3 h 27"/>
                <a:gd name="T26" fmla="*/ 10 w 25"/>
                <a:gd name="T27" fmla="*/ 8 h 27"/>
                <a:gd name="T28" fmla="*/ 8 w 25"/>
                <a:gd name="T2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0" y="27"/>
                  </a:lnTo>
                  <a:close/>
                  <a:moveTo>
                    <a:pt x="8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6"/>
                    <a:pt x="12" y="4"/>
                    <a:pt x="12" y="3"/>
                  </a:cubicBezTo>
                  <a:cubicBezTo>
                    <a:pt x="12" y="4"/>
                    <a:pt x="11" y="6"/>
                    <a:pt x="10" y="8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CF228A39-E68C-01F7-DB70-778C68D19918}"/>
                </a:ext>
              </a:extLst>
            </p:cNvPr>
            <p:cNvSpPr/>
            <p:nvPr/>
          </p:nvSpPr>
          <p:spPr bwMode="auto">
            <a:xfrm>
              <a:off x="4883151" y="4051301"/>
              <a:ext cx="230188" cy="301625"/>
            </a:xfrm>
            <a:custGeom>
              <a:avLst/>
              <a:gdLst>
                <a:gd name="T0" fmla="*/ 0 w 145"/>
                <a:gd name="T1" fmla="*/ 190 h 190"/>
                <a:gd name="T2" fmla="*/ 0 w 145"/>
                <a:gd name="T3" fmla="*/ 0 h 190"/>
                <a:gd name="T4" fmla="*/ 27 w 145"/>
                <a:gd name="T5" fmla="*/ 0 h 190"/>
                <a:gd name="T6" fmla="*/ 124 w 145"/>
                <a:gd name="T7" fmla="*/ 148 h 190"/>
                <a:gd name="T8" fmla="*/ 124 w 145"/>
                <a:gd name="T9" fmla="*/ 0 h 190"/>
                <a:gd name="T10" fmla="*/ 145 w 145"/>
                <a:gd name="T11" fmla="*/ 0 h 190"/>
                <a:gd name="T12" fmla="*/ 145 w 145"/>
                <a:gd name="T13" fmla="*/ 190 h 190"/>
                <a:gd name="T14" fmla="*/ 124 w 145"/>
                <a:gd name="T15" fmla="*/ 190 h 190"/>
                <a:gd name="T16" fmla="*/ 27 w 145"/>
                <a:gd name="T17" fmla="*/ 42 h 190"/>
                <a:gd name="T18" fmla="*/ 27 w 145"/>
                <a:gd name="T19" fmla="*/ 190 h 190"/>
                <a:gd name="T20" fmla="*/ 0 w 145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90">
                  <a:moveTo>
                    <a:pt x="0" y="19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124" y="148"/>
                  </a:lnTo>
                  <a:lnTo>
                    <a:pt x="124" y="0"/>
                  </a:lnTo>
                  <a:lnTo>
                    <a:pt x="145" y="0"/>
                  </a:lnTo>
                  <a:lnTo>
                    <a:pt x="145" y="190"/>
                  </a:lnTo>
                  <a:lnTo>
                    <a:pt x="124" y="190"/>
                  </a:lnTo>
                  <a:lnTo>
                    <a:pt x="27" y="42"/>
                  </a:lnTo>
                  <a:lnTo>
                    <a:pt x="27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569D64D0-3B31-E82C-A111-1954FFB3899D}"/>
                </a:ext>
              </a:extLst>
            </p:cNvPr>
            <p:cNvSpPr/>
            <p:nvPr/>
          </p:nvSpPr>
          <p:spPr bwMode="auto">
            <a:xfrm>
              <a:off x="5211763" y="4051301"/>
              <a:ext cx="263525" cy="301625"/>
            </a:xfrm>
            <a:custGeom>
              <a:avLst/>
              <a:gdLst>
                <a:gd name="T0" fmla="*/ 13 w 24"/>
                <a:gd name="T1" fmla="*/ 16 h 27"/>
                <a:gd name="T2" fmla="*/ 13 w 24"/>
                <a:gd name="T3" fmla="*/ 13 h 27"/>
                <a:gd name="T4" fmla="*/ 24 w 24"/>
                <a:gd name="T5" fmla="*/ 13 h 27"/>
                <a:gd name="T6" fmla="*/ 24 w 24"/>
                <a:gd name="T7" fmla="*/ 23 h 27"/>
                <a:gd name="T8" fmla="*/ 19 w 24"/>
                <a:gd name="T9" fmla="*/ 26 h 27"/>
                <a:gd name="T10" fmla="*/ 13 w 24"/>
                <a:gd name="T11" fmla="*/ 27 h 27"/>
                <a:gd name="T12" fmla="*/ 6 w 24"/>
                <a:gd name="T13" fmla="*/ 25 h 27"/>
                <a:gd name="T14" fmla="*/ 1 w 24"/>
                <a:gd name="T15" fmla="*/ 20 h 27"/>
                <a:gd name="T16" fmla="*/ 0 w 24"/>
                <a:gd name="T17" fmla="*/ 13 h 27"/>
                <a:gd name="T18" fmla="*/ 1 w 24"/>
                <a:gd name="T19" fmla="*/ 6 h 27"/>
                <a:gd name="T20" fmla="*/ 6 w 24"/>
                <a:gd name="T21" fmla="*/ 1 h 27"/>
                <a:gd name="T22" fmla="*/ 13 w 24"/>
                <a:gd name="T23" fmla="*/ 0 h 27"/>
                <a:gd name="T24" fmla="*/ 18 w 24"/>
                <a:gd name="T25" fmla="*/ 0 h 27"/>
                <a:gd name="T26" fmla="*/ 22 w 24"/>
                <a:gd name="T27" fmla="*/ 3 h 27"/>
                <a:gd name="T28" fmla="*/ 24 w 24"/>
                <a:gd name="T29" fmla="*/ 7 h 27"/>
                <a:gd name="T30" fmla="*/ 21 w 24"/>
                <a:gd name="T31" fmla="*/ 8 h 27"/>
                <a:gd name="T32" fmla="*/ 19 w 24"/>
                <a:gd name="T33" fmla="*/ 5 h 27"/>
                <a:gd name="T34" fmla="*/ 17 w 24"/>
                <a:gd name="T35" fmla="*/ 3 h 27"/>
                <a:gd name="T36" fmla="*/ 13 w 24"/>
                <a:gd name="T37" fmla="*/ 3 h 27"/>
                <a:gd name="T38" fmla="*/ 9 w 24"/>
                <a:gd name="T39" fmla="*/ 3 h 27"/>
                <a:gd name="T40" fmla="*/ 6 w 24"/>
                <a:gd name="T41" fmla="*/ 5 h 27"/>
                <a:gd name="T42" fmla="*/ 4 w 24"/>
                <a:gd name="T43" fmla="*/ 8 h 27"/>
                <a:gd name="T44" fmla="*/ 3 w 24"/>
                <a:gd name="T45" fmla="*/ 13 h 27"/>
                <a:gd name="T46" fmla="*/ 5 w 24"/>
                <a:gd name="T47" fmla="*/ 19 h 27"/>
                <a:gd name="T48" fmla="*/ 8 w 24"/>
                <a:gd name="T49" fmla="*/ 23 h 27"/>
                <a:gd name="T50" fmla="*/ 13 w 24"/>
                <a:gd name="T51" fmla="*/ 24 h 27"/>
                <a:gd name="T52" fmla="*/ 18 w 24"/>
                <a:gd name="T53" fmla="*/ 23 h 27"/>
                <a:gd name="T54" fmla="*/ 21 w 24"/>
                <a:gd name="T55" fmla="*/ 21 h 27"/>
                <a:gd name="T56" fmla="*/ 21 w 24"/>
                <a:gd name="T57" fmla="*/ 16 h 27"/>
                <a:gd name="T58" fmla="*/ 13 w 24"/>
                <a:gd name="T5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7">
                  <a:moveTo>
                    <a:pt x="13" y="16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4"/>
                    <a:pt x="21" y="25"/>
                    <a:pt x="19" y="26"/>
                  </a:cubicBezTo>
                  <a:cubicBezTo>
                    <a:pt x="17" y="27"/>
                    <a:pt x="15" y="27"/>
                    <a:pt x="13" y="27"/>
                  </a:cubicBezTo>
                  <a:cubicBezTo>
                    <a:pt x="11" y="27"/>
                    <a:pt x="8" y="26"/>
                    <a:pt x="6" y="25"/>
                  </a:cubicBezTo>
                  <a:cubicBezTo>
                    <a:pt x="4" y="24"/>
                    <a:pt x="3" y="23"/>
                    <a:pt x="1" y="20"/>
                  </a:cubicBezTo>
                  <a:cubicBezTo>
                    <a:pt x="0" y="18"/>
                    <a:pt x="0" y="16"/>
                    <a:pt x="0" y="13"/>
                  </a:cubicBezTo>
                  <a:cubicBezTo>
                    <a:pt x="0" y="11"/>
                    <a:pt x="0" y="8"/>
                    <a:pt x="1" y="6"/>
                  </a:cubicBezTo>
                  <a:cubicBezTo>
                    <a:pt x="3" y="4"/>
                    <a:pt x="4" y="2"/>
                    <a:pt x="6" y="1"/>
                  </a:cubicBezTo>
                  <a:cubicBezTo>
                    <a:pt x="8" y="0"/>
                    <a:pt x="10" y="0"/>
                    <a:pt x="13" y="0"/>
                  </a:cubicBezTo>
                  <a:cubicBezTo>
                    <a:pt x="15" y="0"/>
                    <a:pt x="17" y="0"/>
                    <a:pt x="18" y="0"/>
                  </a:cubicBezTo>
                  <a:cubicBezTo>
                    <a:pt x="20" y="1"/>
                    <a:pt x="21" y="2"/>
                    <a:pt x="22" y="3"/>
                  </a:cubicBezTo>
                  <a:cubicBezTo>
                    <a:pt x="23" y="4"/>
                    <a:pt x="24" y="6"/>
                    <a:pt x="24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20" y="6"/>
                    <a:pt x="19" y="5"/>
                  </a:cubicBezTo>
                  <a:cubicBezTo>
                    <a:pt x="19" y="4"/>
                    <a:pt x="18" y="4"/>
                    <a:pt x="17" y="3"/>
                  </a:cubicBezTo>
                  <a:cubicBezTo>
                    <a:pt x="16" y="3"/>
                    <a:pt x="14" y="3"/>
                    <a:pt x="13" y="3"/>
                  </a:cubicBezTo>
                  <a:cubicBezTo>
                    <a:pt x="12" y="3"/>
                    <a:pt x="10" y="3"/>
                    <a:pt x="9" y="3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5" y="7"/>
                    <a:pt x="4" y="8"/>
                  </a:cubicBezTo>
                  <a:cubicBezTo>
                    <a:pt x="4" y="9"/>
                    <a:pt x="3" y="11"/>
                    <a:pt x="3" y="13"/>
                  </a:cubicBezTo>
                  <a:cubicBezTo>
                    <a:pt x="3" y="16"/>
                    <a:pt x="4" y="18"/>
                    <a:pt x="5" y="19"/>
                  </a:cubicBezTo>
                  <a:cubicBezTo>
                    <a:pt x="5" y="21"/>
                    <a:pt x="7" y="22"/>
                    <a:pt x="8" y="23"/>
                  </a:cubicBezTo>
                  <a:cubicBezTo>
                    <a:pt x="10" y="23"/>
                    <a:pt x="11" y="24"/>
                    <a:pt x="13" y="24"/>
                  </a:cubicBezTo>
                  <a:cubicBezTo>
                    <a:pt x="15" y="24"/>
                    <a:pt x="16" y="24"/>
                    <a:pt x="18" y="23"/>
                  </a:cubicBezTo>
                  <a:cubicBezTo>
                    <a:pt x="19" y="22"/>
                    <a:pt x="20" y="22"/>
                    <a:pt x="21" y="21"/>
                  </a:cubicBezTo>
                  <a:cubicBezTo>
                    <a:pt x="21" y="16"/>
                    <a:pt x="21" y="16"/>
                    <a:pt x="21" y="16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A6F9E570-481D-33B8-93F3-F8ECC69A62E0}"/>
                </a:ext>
              </a:extLst>
            </p:cNvPr>
            <p:cNvSpPr/>
            <p:nvPr/>
          </p:nvSpPr>
          <p:spPr bwMode="auto">
            <a:xfrm>
              <a:off x="5553076" y="4051301"/>
              <a:ext cx="230188" cy="301625"/>
            </a:xfrm>
            <a:custGeom>
              <a:avLst/>
              <a:gdLst>
                <a:gd name="T0" fmla="*/ 0 w 21"/>
                <a:gd name="T1" fmla="*/ 27 h 27"/>
                <a:gd name="T2" fmla="*/ 0 w 21"/>
                <a:gd name="T3" fmla="*/ 23 h 27"/>
                <a:gd name="T4" fmla="*/ 14 w 21"/>
                <a:gd name="T5" fmla="*/ 6 h 27"/>
                <a:gd name="T6" fmla="*/ 16 w 21"/>
                <a:gd name="T7" fmla="*/ 3 h 27"/>
                <a:gd name="T8" fmla="*/ 2 w 21"/>
                <a:gd name="T9" fmla="*/ 3 h 27"/>
                <a:gd name="T10" fmla="*/ 2 w 21"/>
                <a:gd name="T11" fmla="*/ 0 h 27"/>
                <a:gd name="T12" fmla="*/ 21 w 21"/>
                <a:gd name="T13" fmla="*/ 0 h 27"/>
                <a:gd name="T14" fmla="*/ 21 w 21"/>
                <a:gd name="T15" fmla="*/ 3 h 27"/>
                <a:gd name="T16" fmla="*/ 6 w 21"/>
                <a:gd name="T17" fmla="*/ 22 h 27"/>
                <a:gd name="T18" fmla="*/ 4 w 21"/>
                <a:gd name="T19" fmla="*/ 23 h 27"/>
                <a:gd name="T20" fmla="*/ 21 w 21"/>
                <a:gd name="T21" fmla="*/ 23 h 27"/>
                <a:gd name="T22" fmla="*/ 21 w 21"/>
                <a:gd name="T23" fmla="*/ 27 h 27"/>
                <a:gd name="T24" fmla="*/ 0 w 21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6" y="4"/>
                    <a:pt x="1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7"/>
                    <a:pt x="21" y="27"/>
                    <a:pt x="21" y="27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92B8D48D-8781-4CF8-1753-214DC6685A40}"/>
                </a:ext>
              </a:extLst>
            </p:cNvPr>
            <p:cNvSpPr/>
            <p:nvPr/>
          </p:nvSpPr>
          <p:spPr bwMode="auto">
            <a:xfrm>
              <a:off x="5870576" y="4051301"/>
              <a:ext cx="230188" cy="301625"/>
            </a:xfrm>
            <a:custGeom>
              <a:avLst/>
              <a:gdLst>
                <a:gd name="T0" fmla="*/ 0 w 145"/>
                <a:gd name="T1" fmla="*/ 190 h 190"/>
                <a:gd name="T2" fmla="*/ 0 w 145"/>
                <a:gd name="T3" fmla="*/ 0 h 190"/>
                <a:gd name="T4" fmla="*/ 21 w 145"/>
                <a:gd name="T5" fmla="*/ 0 h 190"/>
                <a:gd name="T6" fmla="*/ 21 w 145"/>
                <a:gd name="T7" fmla="*/ 77 h 190"/>
                <a:gd name="T8" fmla="*/ 118 w 145"/>
                <a:gd name="T9" fmla="*/ 77 h 190"/>
                <a:gd name="T10" fmla="*/ 118 w 145"/>
                <a:gd name="T11" fmla="*/ 0 h 190"/>
                <a:gd name="T12" fmla="*/ 145 w 145"/>
                <a:gd name="T13" fmla="*/ 0 h 190"/>
                <a:gd name="T14" fmla="*/ 145 w 145"/>
                <a:gd name="T15" fmla="*/ 190 h 190"/>
                <a:gd name="T16" fmla="*/ 118 w 145"/>
                <a:gd name="T17" fmla="*/ 190 h 190"/>
                <a:gd name="T18" fmla="*/ 118 w 145"/>
                <a:gd name="T19" fmla="*/ 98 h 190"/>
                <a:gd name="T20" fmla="*/ 21 w 145"/>
                <a:gd name="T21" fmla="*/ 98 h 190"/>
                <a:gd name="T22" fmla="*/ 21 w 145"/>
                <a:gd name="T23" fmla="*/ 190 h 190"/>
                <a:gd name="T24" fmla="*/ 0 w 145"/>
                <a:gd name="T25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90">
                  <a:moveTo>
                    <a:pt x="0" y="19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77"/>
                  </a:lnTo>
                  <a:lnTo>
                    <a:pt x="118" y="77"/>
                  </a:lnTo>
                  <a:lnTo>
                    <a:pt x="118" y="0"/>
                  </a:lnTo>
                  <a:lnTo>
                    <a:pt x="145" y="0"/>
                  </a:lnTo>
                  <a:lnTo>
                    <a:pt x="145" y="190"/>
                  </a:lnTo>
                  <a:lnTo>
                    <a:pt x="118" y="190"/>
                  </a:lnTo>
                  <a:lnTo>
                    <a:pt x="118" y="98"/>
                  </a:lnTo>
                  <a:lnTo>
                    <a:pt x="21" y="98"/>
                  </a:lnTo>
                  <a:lnTo>
                    <a:pt x="21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3654A545-5170-568D-E52D-8BF31C6B32CF}"/>
                </a:ext>
              </a:extLst>
            </p:cNvPr>
            <p:cNvSpPr/>
            <p:nvPr/>
          </p:nvSpPr>
          <p:spPr bwMode="auto">
            <a:xfrm>
              <a:off x="6189663" y="4051301"/>
              <a:ext cx="274638" cy="301625"/>
            </a:xfrm>
            <a:custGeom>
              <a:avLst/>
              <a:gdLst>
                <a:gd name="T0" fmla="*/ 0 w 25"/>
                <a:gd name="T1" fmla="*/ 14 h 27"/>
                <a:gd name="T2" fmla="*/ 4 w 25"/>
                <a:gd name="T3" fmla="*/ 3 h 27"/>
                <a:gd name="T4" fmla="*/ 13 w 25"/>
                <a:gd name="T5" fmla="*/ 0 h 27"/>
                <a:gd name="T6" fmla="*/ 19 w 25"/>
                <a:gd name="T7" fmla="*/ 1 h 27"/>
                <a:gd name="T8" fmla="*/ 24 w 25"/>
                <a:gd name="T9" fmla="*/ 6 h 27"/>
                <a:gd name="T10" fmla="*/ 25 w 25"/>
                <a:gd name="T11" fmla="*/ 13 h 27"/>
                <a:gd name="T12" fmla="*/ 24 w 25"/>
                <a:gd name="T13" fmla="*/ 21 h 27"/>
                <a:gd name="T14" fmla="*/ 19 w 25"/>
                <a:gd name="T15" fmla="*/ 25 h 27"/>
                <a:gd name="T16" fmla="*/ 13 w 25"/>
                <a:gd name="T17" fmla="*/ 27 h 27"/>
                <a:gd name="T18" fmla="*/ 6 w 25"/>
                <a:gd name="T19" fmla="*/ 25 h 27"/>
                <a:gd name="T20" fmla="*/ 2 w 25"/>
                <a:gd name="T21" fmla="*/ 20 h 27"/>
                <a:gd name="T22" fmla="*/ 0 w 25"/>
                <a:gd name="T23" fmla="*/ 14 h 27"/>
                <a:gd name="T24" fmla="*/ 4 w 25"/>
                <a:gd name="T25" fmla="*/ 14 h 27"/>
                <a:gd name="T26" fmla="*/ 6 w 25"/>
                <a:gd name="T27" fmla="*/ 21 h 27"/>
                <a:gd name="T28" fmla="*/ 13 w 25"/>
                <a:gd name="T29" fmla="*/ 24 h 27"/>
                <a:gd name="T30" fmla="*/ 19 w 25"/>
                <a:gd name="T31" fmla="*/ 21 h 27"/>
                <a:gd name="T32" fmla="*/ 22 w 25"/>
                <a:gd name="T33" fmla="*/ 13 h 27"/>
                <a:gd name="T34" fmla="*/ 21 w 25"/>
                <a:gd name="T35" fmla="*/ 8 h 27"/>
                <a:gd name="T36" fmla="*/ 17 w 25"/>
                <a:gd name="T37" fmla="*/ 4 h 27"/>
                <a:gd name="T38" fmla="*/ 13 w 25"/>
                <a:gd name="T39" fmla="*/ 3 h 27"/>
                <a:gd name="T40" fmla="*/ 6 w 25"/>
                <a:gd name="T41" fmla="*/ 5 h 27"/>
                <a:gd name="T42" fmla="*/ 4 w 25"/>
                <a:gd name="T4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7">
                  <a:moveTo>
                    <a:pt x="0" y="14"/>
                  </a:moveTo>
                  <a:cubicBezTo>
                    <a:pt x="0" y="9"/>
                    <a:pt x="1" y="6"/>
                    <a:pt x="4" y="3"/>
                  </a:cubicBezTo>
                  <a:cubicBezTo>
                    <a:pt x="6" y="1"/>
                    <a:pt x="9" y="0"/>
                    <a:pt x="13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1" y="2"/>
                    <a:pt x="23" y="4"/>
                    <a:pt x="24" y="6"/>
                  </a:cubicBezTo>
                  <a:cubicBezTo>
                    <a:pt x="25" y="8"/>
                    <a:pt x="25" y="11"/>
                    <a:pt x="25" y="13"/>
                  </a:cubicBezTo>
                  <a:cubicBezTo>
                    <a:pt x="25" y="16"/>
                    <a:pt x="25" y="18"/>
                    <a:pt x="24" y="21"/>
                  </a:cubicBezTo>
                  <a:cubicBezTo>
                    <a:pt x="23" y="23"/>
                    <a:pt x="21" y="24"/>
                    <a:pt x="19" y="25"/>
                  </a:cubicBezTo>
                  <a:cubicBezTo>
                    <a:pt x="17" y="26"/>
                    <a:pt x="15" y="27"/>
                    <a:pt x="13" y="27"/>
                  </a:cubicBezTo>
                  <a:cubicBezTo>
                    <a:pt x="10" y="27"/>
                    <a:pt x="8" y="26"/>
                    <a:pt x="6" y="25"/>
                  </a:cubicBezTo>
                  <a:cubicBezTo>
                    <a:pt x="4" y="24"/>
                    <a:pt x="3" y="22"/>
                    <a:pt x="2" y="20"/>
                  </a:cubicBezTo>
                  <a:cubicBezTo>
                    <a:pt x="1" y="18"/>
                    <a:pt x="0" y="16"/>
                    <a:pt x="0" y="14"/>
                  </a:cubicBezTo>
                  <a:close/>
                  <a:moveTo>
                    <a:pt x="4" y="14"/>
                  </a:moveTo>
                  <a:cubicBezTo>
                    <a:pt x="4" y="17"/>
                    <a:pt x="4" y="19"/>
                    <a:pt x="6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15" y="24"/>
                    <a:pt x="18" y="23"/>
                    <a:pt x="19" y="21"/>
                  </a:cubicBezTo>
                  <a:cubicBezTo>
                    <a:pt x="21" y="19"/>
                    <a:pt x="22" y="17"/>
                    <a:pt x="22" y="13"/>
                  </a:cubicBezTo>
                  <a:cubicBezTo>
                    <a:pt x="22" y="11"/>
                    <a:pt x="21" y="9"/>
                    <a:pt x="21" y="8"/>
                  </a:cubicBezTo>
                  <a:cubicBezTo>
                    <a:pt x="20" y="6"/>
                    <a:pt x="19" y="5"/>
                    <a:pt x="17" y="4"/>
                  </a:cubicBezTo>
                  <a:cubicBezTo>
                    <a:pt x="16" y="3"/>
                    <a:pt x="14" y="3"/>
                    <a:pt x="13" y="3"/>
                  </a:cubicBezTo>
                  <a:cubicBezTo>
                    <a:pt x="10" y="3"/>
                    <a:pt x="8" y="3"/>
                    <a:pt x="6" y="5"/>
                  </a:cubicBezTo>
                  <a:cubicBezTo>
                    <a:pt x="5" y="7"/>
                    <a:pt x="4" y="10"/>
                    <a:pt x="4" y="14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BDDB231F-EF4B-07B2-EDE6-A14FA909CA52}"/>
                </a:ext>
              </a:extLst>
            </p:cNvPr>
            <p:cNvSpPr/>
            <p:nvPr/>
          </p:nvSpPr>
          <p:spPr bwMode="auto">
            <a:xfrm>
              <a:off x="6562726" y="4051301"/>
              <a:ext cx="230188" cy="301625"/>
            </a:xfrm>
            <a:custGeom>
              <a:avLst/>
              <a:gdLst>
                <a:gd name="T0" fmla="*/ 17 w 21"/>
                <a:gd name="T1" fmla="*/ 0 h 27"/>
                <a:gd name="T2" fmla="*/ 21 w 21"/>
                <a:gd name="T3" fmla="*/ 0 h 27"/>
                <a:gd name="T4" fmla="*/ 21 w 21"/>
                <a:gd name="T5" fmla="*/ 15 h 27"/>
                <a:gd name="T6" fmla="*/ 20 w 21"/>
                <a:gd name="T7" fmla="*/ 22 h 27"/>
                <a:gd name="T8" fmla="*/ 16 w 21"/>
                <a:gd name="T9" fmla="*/ 26 h 27"/>
                <a:gd name="T10" fmla="*/ 10 w 21"/>
                <a:gd name="T11" fmla="*/ 27 h 27"/>
                <a:gd name="T12" fmla="*/ 4 w 21"/>
                <a:gd name="T13" fmla="*/ 26 h 27"/>
                <a:gd name="T14" fmla="*/ 1 w 21"/>
                <a:gd name="T15" fmla="*/ 22 h 27"/>
                <a:gd name="T16" fmla="*/ 0 w 21"/>
                <a:gd name="T17" fmla="*/ 15 h 27"/>
                <a:gd name="T18" fmla="*/ 0 w 21"/>
                <a:gd name="T19" fmla="*/ 0 h 27"/>
                <a:gd name="T20" fmla="*/ 3 w 21"/>
                <a:gd name="T21" fmla="*/ 0 h 27"/>
                <a:gd name="T22" fmla="*/ 3 w 21"/>
                <a:gd name="T23" fmla="*/ 15 h 27"/>
                <a:gd name="T24" fmla="*/ 4 w 21"/>
                <a:gd name="T25" fmla="*/ 20 h 27"/>
                <a:gd name="T26" fmla="*/ 6 w 21"/>
                <a:gd name="T27" fmla="*/ 23 h 27"/>
                <a:gd name="T28" fmla="*/ 10 w 21"/>
                <a:gd name="T29" fmla="*/ 24 h 27"/>
                <a:gd name="T30" fmla="*/ 15 w 21"/>
                <a:gd name="T31" fmla="*/ 22 h 27"/>
                <a:gd name="T32" fmla="*/ 17 w 21"/>
                <a:gd name="T33" fmla="*/ 15 h 27"/>
                <a:gd name="T34" fmla="*/ 17 w 21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7">
                  <a:moveTo>
                    <a:pt x="1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8"/>
                    <a:pt x="20" y="20"/>
                    <a:pt x="20" y="22"/>
                  </a:cubicBezTo>
                  <a:cubicBezTo>
                    <a:pt x="19" y="23"/>
                    <a:pt x="18" y="25"/>
                    <a:pt x="16" y="26"/>
                  </a:cubicBezTo>
                  <a:cubicBezTo>
                    <a:pt x="15" y="26"/>
                    <a:pt x="13" y="27"/>
                    <a:pt x="10" y="27"/>
                  </a:cubicBezTo>
                  <a:cubicBezTo>
                    <a:pt x="8" y="27"/>
                    <a:pt x="6" y="27"/>
                    <a:pt x="4" y="26"/>
                  </a:cubicBezTo>
                  <a:cubicBezTo>
                    <a:pt x="2" y="25"/>
                    <a:pt x="1" y="24"/>
                    <a:pt x="1" y="22"/>
                  </a:cubicBezTo>
                  <a:cubicBezTo>
                    <a:pt x="0" y="20"/>
                    <a:pt x="0" y="18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8"/>
                    <a:pt x="3" y="19"/>
                    <a:pt x="4" y="20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7" y="24"/>
                    <a:pt x="8" y="24"/>
                    <a:pt x="10" y="24"/>
                  </a:cubicBezTo>
                  <a:cubicBezTo>
                    <a:pt x="12" y="24"/>
                    <a:pt x="14" y="23"/>
                    <a:pt x="15" y="22"/>
                  </a:cubicBezTo>
                  <a:cubicBezTo>
                    <a:pt x="16" y="21"/>
                    <a:pt x="17" y="19"/>
                    <a:pt x="17" y="1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B0CA2322-DC4C-A4A8-A320-6015CDA2A85F}"/>
                </a:ext>
              </a:extLst>
            </p:cNvPr>
            <p:cNvSpPr/>
            <p:nvPr/>
          </p:nvSpPr>
          <p:spPr bwMode="auto">
            <a:xfrm>
              <a:off x="7199313" y="4051301"/>
              <a:ext cx="231775" cy="301625"/>
            </a:xfrm>
            <a:custGeom>
              <a:avLst/>
              <a:gdLst>
                <a:gd name="T0" fmla="*/ 18 w 21"/>
                <a:gd name="T1" fmla="*/ 0 h 27"/>
                <a:gd name="T2" fmla="*/ 21 w 21"/>
                <a:gd name="T3" fmla="*/ 0 h 27"/>
                <a:gd name="T4" fmla="*/ 21 w 21"/>
                <a:gd name="T5" fmla="*/ 15 h 27"/>
                <a:gd name="T6" fmla="*/ 20 w 21"/>
                <a:gd name="T7" fmla="*/ 22 h 27"/>
                <a:gd name="T8" fmla="*/ 17 w 21"/>
                <a:gd name="T9" fmla="*/ 26 h 27"/>
                <a:gd name="T10" fmla="*/ 11 w 21"/>
                <a:gd name="T11" fmla="*/ 27 h 27"/>
                <a:gd name="T12" fmla="*/ 5 w 21"/>
                <a:gd name="T13" fmla="*/ 26 h 27"/>
                <a:gd name="T14" fmla="*/ 1 w 21"/>
                <a:gd name="T15" fmla="*/ 22 h 27"/>
                <a:gd name="T16" fmla="*/ 0 w 21"/>
                <a:gd name="T17" fmla="*/ 15 h 27"/>
                <a:gd name="T18" fmla="*/ 0 w 21"/>
                <a:gd name="T19" fmla="*/ 0 h 27"/>
                <a:gd name="T20" fmla="*/ 4 w 21"/>
                <a:gd name="T21" fmla="*/ 0 h 27"/>
                <a:gd name="T22" fmla="*/ 4 w 21"/>
                <a:gd name="T23" fmla="*/ 15 h 27"/>
                <a:gd name="T24" fmla="*/ 4 w 21"/>
                <a:gd name="T25" fmla="*/ 20 h 27"/>
                <a:gd name="T26" fmla="*/ 7 w 21"/>
                <a:gd name="T27" fmla="*/ 23 h 27"/>
                <a:gd name="T28" fmla="*/ 10 w 21"/>
                <a:gd name="T29" fmla="*/ 24 h 27"/>
                <a:gd name="T30" fmla="*/ 16 w 21"/>
                <a:gd name="T31" fmla="*/ 22 h 27"/>
                <a:gd name="T32" fmla="*/ 18 w 21"/>
                <a:gd name="T33" fmla="*/ 15 h 27"/>
                <a:gd name="T34" fmla="*/ 18 w 21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7">
                  <a:moveTo>
                    <a:pt x="18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8"/>
                    <a:pt x="21" y="20"/>
                    <a:pt x="20" y="22"/>
                  </a:cubicBezTo>
                  <a:cubicBezTo>
                    <a:pt x="20" y="23"/>
                    <a:pt x="18" y="25"/>
                    <a:pt x="17" y="26"/>
                  </a:cubicBezTo>
                  <a:cubicBezTo>
                    <a:pt x="15" y="26"/>
                    <a:pt x="13" y="27"/>
                    <a:pt x="11" y="27"/>
                  </a:cubicBezTo>
                  <a:cubicBezTo>
                    <a:pt x="8" y="27"/>
                    <a:pt x="6" y="27"/>
                    <a:pt x="5" y="26"/>
                  </a:cubicBezTo>
                  <a:cubicBezTo>
                    <a:pt x="3" y="25"/>
                    <a:pt x="2" y="24"/>
                    <a:pt x="1" y="22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5" y="21"/>
                    <a:pt x="5" y="22"/>
                    <a:pt x="7" y="23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3" y="24"/>
                    <a:pt x="15" y="23"/>
                    <a:pt x="16" y="22"/>
                  </a:cubicBezTo>
                  <a:cubicBezTo>
                    <a:pt x="17" y="21"/>
                    <a:pt x="18" y="19"/>
                    <a:pt x="18" y="1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CEE77CC4-8385-0F9A-C932-5EB07286C4A0}"/>
                </a:ext>
              </a:extLst>
            </p:cNvPr>
            <p:cNvSpPr/>
            <p:nvPr/>
          </p:nvSpPr>
          <p:spPr bwMode="auto">
            <a:xfrm>
              <a:off x="7540626" y="4051301"/>
              <a:ext cx="219075" cy="301625"/>
            </a:xfrm>
            <a:custGeom>
              <a:avLst/>
              <a:gdLst>
                <a:gd name="T0" fmla="*/ 0 w 138"/>
                <a:gd name="T1" fmla="*/ 190 h 190"/>
                <a:gd name="T2" fmla="*/ 0 w 138"/>
                <a:gd name="T3" fmla="*/ 0 h 190"/>
                <a:gd name="T4" fmla="*/ 20 w 138"/>
                <a:gd name="T5" fmla="*/ 0 h 190"/>
                <a:gd name="T6" fmla="*/ 117 w 138"/>
                <a:gd name="T7" fmla="*/ 148 h 190"/>
                <a:gd name="T8" fmla="*/ 117 w 138"/>
                <a:gd name="T9" fmla="*/ 0 h 190"/>
                <a:gd name="T10" fmla="*/ 138 w 138"/>
                <a:gd name="T11" fmla="*/ 0 h 190"/>
                <a:gd name="T12" fmla="*/ 138 w 138"/>
                <a:gd name="T13" fmla="*/ 190 h 190"/>
                <a:gd name="T14" fmla="*/ 117 w 138"/>
                <a:gd name="T15" fmla="*/ 190 h 190"/>
                <a:gd name="T16" fmla="*/ 20 w 138"/>
                <a:gd name="T17" fmla="*/ 42 h 190"/>
                <a:gd name="T18" fmla="*/ 20 w 138"/>
                <a:gd name="T19" fmla="*/ 190 h 190"/>
                <a:gd name="T20" fmla="*/ 0 w 138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90">
                  <a:moveTo>
                    <a:pt x="0" y="19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117" y="148"/>
                  </a:lnTo>
                  <a:lnTo>
                    <a:pt x="117" y="0"/>
                  </a:lnTo>
                  <a:lnTo>
                    <a:pt x="138" y="0"/>
                  </a:lnTo>
                  <a:lnTo>
                    <a:pt x="138" y="190"/>
                  </a:lnTo>
                  <a:lnTo>
                    <a:pt x="117" y="190"/>
                  </a:lnTo>
                  <a:lnTo>
                    <a:pt x="20" y="42"/>
                  </a:lnTo>
                  <a:lnTo>
                    <a:pt x="2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6F773C90-14E8-FD86-A3E8-5EFE3C899D21}"/>
                </a:ext>
              </a:extLst>
            </p:cNvPr>
            <p:cNvSpPr/>
            <p:nvPr/>
          </p:nvSpPr>
          <p:spPr bwMode="auto">
            <a:xfrm>
              <a:off x="7880351" y="4051301"/>
              <a:ext cx="33338" cy="301625"/>
            </a:xfrm>
            <a:prstGeom prst="rect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6DD1FA60-656E-F840-C972-BB09901C5E54}"/>
                </a:ext>
              </a:extLst>
            </p:cNvPr>
            <p:cNvSpPr/>
            <p:nvPr/>
          </p:nvSpPr>
          <p:spPr bwMode="auto">
            <a:xfrm>
              <a:off x="7989888" y="4051301"/>
              <a:ext cx="274638" cy="301625"/>
            </a:xfrm>
            <a:custGeom>
              <a:avLst/>
              <a:gdLst>
                <a:gd name="T0" fmla="*/ 11 w 25"/>
                <a:gd name="T1" fmla="*/ 27 h 27"/>
                <a:gd name="T2" fmla="*/ 0 w 25"/>
                <a:gd name="T3" fmla="*/ 0 h 27"/>
                <a:gd name="T4" fmla="*/ 4 w 25"/>
                <a:gd name="T5" fmla="*/ 0 h 27"/>
                <a:gd name="T6" fmla="*/ 11 w 25"/>
                <a:gd name="T7" fmla="*/ 19 h 27"/>
                <a:gd name="T8" fmla="*/ 12 w 25"/>
                <a:gd name="T9" fmla="*/ 24 h 27"/>
                <a:gd name="T10" fmla="*/ 14 w 25"/>
                <a:gd name="T11" fmla="*/ 19 h 27"/>
                <a:gd name="T12" fmla="*/ 21 w 25"/>
                <a:gd name="T13" fmla="*/ 0 h 27"/>
                <a:gd name="T14" fmla="*/ 25 w 25"/>
                <a:gd name="T15" fmla="*/ 0 h 27"/>
                <a:gd name="T16" fmla="*/ 14 w 25"/>
                <a:gd name="T17" fmla="*/ 27 h 27"/>
                <a:gd name="T18" fmla="*/ 11 w 25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1"/>
                    <a:pt x="12" y="22"/>
                    <a:pt x="12" y="24"/>
                  </a:cubicBezTo>
                  <a:cubicBezTo>
                    <a:pt x="13" y="22"/>
                    <a:pt x="13" y="21"/>
                    <a:pt x="14" y="1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8DFED561-85F1-B9AE-D90B-9A5C76456037}"/>
                </a:ext>
              </a:extLst>
            </p:cNvPr>
            <p:cNvSpPr/>
            <p:nvPr/>
          </p:nvSpPr>
          <p:spPr bwMode="auto">
            <a:xfrm>
              <a:off x="8342313" y="4051301"/>
              <a:ext cx="207963" cy="301625"/>
            </a:xfrm>
            <a:custGeom>
              <a:avLst/>
              <a:gdLst>
                <a:gd name="T0" fmla="*/ 0 w 131"/>
                <a:gd name="T1" fmla="*/ 190 h 190"/>
                <a:gd name="T2" fmla="*/ 0 w 131"/>
                <a:gd name="T3" fmla="*/ 0 h 190"/>
                <a:gd name="T4" fmla="*/ 131 w 131"/>
                <a:gd name="T5" fmla="*/ 0 h 190"/>
                <a:gd name="T6" fmla="*/ 131 w 131"/>
                <a:gd name="T7" fmla="*/ 21 h 190"/>
                <a:gd name="T8" fmla="*/ 20 w 131"/>
                <a:gd name="T9" fmla="*/ 21 h 190"/>
                <a:gd name="T10" fmla="*/ 20 w 131"/>
                <a:gd name="T11" fmla="*/ 77 h 190"/>
                <a:gd name="T12" fmla="*/ 124 w 131"/>
                <a:gd name="T13" fmla="*/ 77 h 190"/>
                <a:gd name="T14" fmla="*/ 124 w 131"/>
                <a:gd name="T15" fmla="*/ 98 h 190"/>
                <a:gd name="T16" fmla="*/ 20 w 131"/>
                <a:gd name="T17" fmla="*/ 98 h 190"/>
                <a:gd name="T18" fmla="*/ 20 w 131"/>
                <a:gd name="T19" fmla="*/ 162 h 190"/>
                <a:gd name="T20" fmla="*/ 131 w 131"/>
                <a:gd name="T21" fmla="*/ 162 h 190"/>
                <a:gd name="T22" fmla="*/ 131 w 131"/>
                <a:gd name="T23" fmla="*/ 190 h 190"/>
                <a:gd name="T24" fmla="*/ 0 w 131"/>
                <a:gd name="T25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90">
                  <a:moveTo>
                    <a:pt x="0" y="190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21"/>
                  </a:lnTo>
                  <a:lnTo>
                    <a:pt x="20" y="21"/>
                  </a:lnTo>
                  <a:lnTo>
                    <a:pt x="20" y="77"/>
                  </a:lnTo>
                  <a:lnTo>
                    <a:pt x="124" y="77"/>
                  </a:lnTo>
                  <a:lnTo>
                    <a:pt x="124" y="98"/>
                  </a:lnTo>
                  <a:lnTo>
                    <a:pt x="20" y="98"/>
                  </a:lnTo>
                  <a:lnTo>
                    <a:pt x="20" y="162"/>
                  </a:lnTo>
                  <a:lnTo>
                    <a:pt x="131" y="162"/>
                  </a:lnTo>
                  <a:lnTo>
                    <a:pt x="131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512C9512-D00F-DF4E-C6B5-88AC5BD998A9}"/>
                </a:ext>
              </a:extLst>
            </p:cNvPr>
            <p:cNvSpPr/>
            <p:nvPr/>
          </p:nvSpPr>
          <p:spPr bwMode="auto">
            <a:xfrm>
              <a:off x="8648701" y="4051301"/>
              <a:ext cx="254000" cy="301625"/>
            </a:xfrm>
            <a:custGeom>
              <a:avLst/>
              <a:gdLst>
                <a:gd name="T0" fmla="*/ 0 w 23"/>
                <a:gd name="T1" fmla="*/ 27 h 27"/>
                <a:gd name="T2" fmla="*/ 0 w 23"/>
                <a:gd name="T3" fmla="*/ 0 h 27"/>
                <a:gd name="T4" fmla="*/ 12 w 23"/>
                <a:gd name="T5" fmla="*/ 0 h 27"/>
                <a:gd name="T6" fmla="*/ 17 w 23"/>
                <a:gd name="T7" fmla="*/ 1 h 27"/>
                <a:gd name="T8" fmla="*/ 20 w 23"/>
                <a:gd name="T9" fmla="*/ 3 h 27"/>
                <a:gd name="T10" fmla="*/ 21 w 23"/>
                <a:gd name="T11" fmla="*/ 7 h 27"/>
                <a:gd name="T12" fmla="*/ 19 w 23"/>
                <a:gd name="T13" fmla="*/ 12 h 27"/>
                <a:gd name="T14" fmla="*/ 14 w 23"/>
                <a:gd name="T15" fmla="*/ 14 h 27"/>
                <a:gd name="T16" fmla="*/ 16 w 23"/>
                <a:gd name="T17" fmla="*/ 16 h 27"/>
                <a:gd name="T18" fmla="*/ 19 w 23"/>
                <a:gd name="T19" fmla="*/ 19 h 27"/>
                <a:gd name="T20" fmla="*/ 23 w 23"/>
                <a:gd name="T21" fmla="*/ 27 h 27"/>
                <a:gd name="T22" fmla="*/ 19 w 23"/>
                <a:gd name="T23" fmla="*/ 27 h 27"/>
                <a:gd name="T24" fmla="*/ 15 w 23"/>
                <a:gd name="T25" fmla="*/ 21 h 27"/>
                <a:gd name="T26" fmla="*/ 13 w 23"/>
                <a:gd name="T27" fmla="*/ 17 h 27"/>
                <a:gd name="T28" fmla="*/ 11 w 23"/>
                <a:gd name="T29" fmla="*/ 16 h 27"/>
                <a:gd name="T30" fmla="*/ 10 w 23"/>
                <a:gd name="T31" fmla="*/ 15 h 27"/>
                <a:gd name="T32" fmla="*/ 8 w 23"/>
                <a:gd name="T33" fmla="*/ 15 h 27"/>
                <a:gd name="T34" fmla="*/ 4 w 23"/>
                <a:gd name="T35" fmla="*/ 15 h 27"/>
                <a:gd name="T36" fmla="*/ 4 w 23"/>
                <a:gd name="T37" fmla="*/ 27 h 27"/>
                <a:gd name="T38" fmla="*/ 0 w 23"/>
                <a:gd name="T39" fmla="*/ 27 h 27"/>
                <a:gd name="T40" fmla="*/ 4 w 23"/>
                <a:gd name="T41" fmla="*/ 12 h 27"/>
                <a:gd name="T42" fmla="*/ 11 w 23"/>
                <a:gd name="T43" fmla="*/ 12 h 27"/>
                <a:gd name="T44" fmla="*/ 15 w 23"/>
                <a:gd name="T45" fmla="*/ 11 h 27"/>
                <a:gd name="T46" fmla="*/ 17 w 23"/>
                <a:gd name="T47" fmla="*/ 10 h 27"/>
                <a:gd name="T48" fmla="*/ 18 w 23"/>
                <a:gd name="T49" fmla="*/ 7 h 27"/>
                <a:gd name="T50" fmla="*/ 16 w 23"/>
                <a:gd name="T51" fmla="*/ 4 h 27"/>
                <a:gd name="T52" fmla="*/ 12 w 23"/>
                <a:gd name="T53" fmla="*/ 3 h 27"/>
                <a:gd name="T54" fmla="*/ 4 w 23"/>
                <a:gd name="T55" fmla="*/ 3 h 27"/>
                <a:gd name="T56" fmla="*/ 4 w 23"/>
                <a:gd name="T5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27">
                  <a:moveTo>
                    <a:pt x="0" y="2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21" y="9"/>
                    <a:pt x="21" y="11"/>
                    <a:pt x="19" y="12"/>
                  </a:cubicBezTo>
                  <a:cubicBezTo>
                    <a:pt x="18" y="13"/>
                    <a:pt x="16" y="14"/>
                    <a:pt x="14" y="14"/>
                  </a:cubicBezTo>
                  <a:cubicBezTo>
                    <a:pt x="15" y="15"/>
                    <a:pt x="15" y="15"/>
                    <a:pt x="16" y="16"/>
                  </a:cubicBezTo>
                  <a:cubicBezTo>
                    <a:pt x="17" y="17"/>
                    <a:pt x="18" y="18"/>
                    <a:pt x="19" y="19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19"/>
                    <a:pt x="14" y="18"/>
                    <a:pt x="13" y="17"/>
                  </a:cubicBezTo>
                  <a:cubicBezTo>
                    <a:pt x="12" y="17"/>
                    <a:pt x="12" y="16"/>
                    <a:pt x="11" y="16"/>
                  </a:cubicBezTo>
                  <a:cubicBezTo>
                    <a:pt x="11" y="15"/>
                    <a:pt x="10" y="15"/>
                    <a:pt x="10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0" y="27"/>
                  </a:lnTo>
                  <a:close/>
                  <a:moveTo>
                    <a:pt x="4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4" y="12"/>
                    <a:pt x="15" y="11"/>
                  </a:cubicBezTo>
                  <a:cubicBezTo>
                    <a:pt x="16" y="11"/>
                    <a:pt x="16" y="10"/>
                    <a:pt x="17" y="10"/>
                  </a:cubicBezTo>
                  <a:cubicBezTo>
                    <a:pt x="17" y="9"/>
                    <a:pt x="18" y="8"/>
                    <a:pt x="18" y="7"/>
                  </a:cubicBezTo>
                  <a:cubicBezTo>
                    <a:pt x="18" y="6"/>
                    <a:pt x="17" y="5"/>
                    <a:pt x="16" y="4"/>
                  </a:cubicBezTo>
                  <a:cubicBezTo>
                    <a:pt x="15" y="3"/>
                    <a:pt x="14" y="3"/>
                    <a:pt x="12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2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90D1B85F-913F-0E80-C7D4-73FD5D5CB3FB}"/>
                </a:ext>
              </a:extLst>
            </p:cNvPr>
            <p:cNvSpPr/>
            <p:nvPr/>
          </p:nvSpPr>
          <p:spPr bwMode="auto">
            <a:xfrm>
              <a:off x="8967788" y="4051301"/>
              <a:ext cx="230188" cy="301625"/>
            </a:xfrm>
            <a:custGeom>
              <a:avLst/>
              <a:gdLst>
                <a:gd name="T0" fmla="*/ 0 w 21"/>
                <a:gd name="T1" fmla="*/ 18 h 27"/>
                <a:gd name="T2" fmla="*/ 4 w 21"/>
                <a:gd name="T3" fmla="*/ 18 h 27"/>
                <a:gd name="T4" fmla="*/ 5 w 21"/>
                <a:gd name="T5" fmla="*/ 21 h 27"/>
                <a:gd name="T6" fmla="*/ 7 w 21"/>
                <a:gd name="T7" fmla="*/ 23 h 27"/>
                <a:gd name="T8" fmla="*/ 11 w 21"/>
                <a:gd name="T9" fmla="*/ 24 h 27"/>
                <a:gd name="T10" fmla="*/ 15 w 21"/>
                <a:gd name="T11" fmla="*/ 23 h 27"/>
                <a:gd name="T12" fmla="*/ 17 w 21"/>
                <a:gd name="T13" fmla="*/ 22 h 27"/>
                <a:gd name="T14" fmla="*/ 18 w 21"/>
                <a:gd name="T15" fmla="*/ 19 h 27"/>
                <a:gd name="T16" fmla="*/ 17 w 21"/>
                <a:gd name="T17" fmla="*/ 17 h 27"/>
                <a:gd name="T18" fmla="*/ 15 w 21"/>
                <a:gd name="T19" fmla="*/ 16 h 27"/>
                <a:gd name="T20" fmla="*/ 10 w 21"/>
                <a:gd name="T21" fmla="*/ 14 h 27"/>
                <a:gd name="T22" fmla="*/ 5 w 21"/>
                <a:gd name="T23" fmla="*/ 13 h 27"/>
                <a:gd name="T24" fmla="*/ 2 w 21"/>
                <a:gd name="T25" fmla="*/ 10 h 27"/>
                <a:gd name="T26" fmla="*/ 1 w 21"/>
                <a:gd name="T27" fmla="*/ 7 h 27"/>
                <a:gd name="T28" fmla="*/ 2 w 21"/>
                <a:gd name="T29" fmla="*/ 3 h 27"/>
                <a:gd name="T30" fmla="*/ 6 w 21"/>
                <a:gd name="T31" fmla="*/ 0 h 27"/>
                <a:gd name="T32" fmla="*/ 11 w 21"/>
                <a:gd name="T33" fmla="*/ 0 h 27"/>
                <a:gd name="T34" fmla="*/ 16 w 21"/>
                <a:gd name="T35" fmla="*/ 0 h 27"/>
                <a:gd name="T36" fmla="*/ 19 w 21"/>
                <a:gd name="T37" fmla="*/ 3 h 27"/>
                <a:gd name="T38" fmla="*/ 21 w 21"/>
                <a:gd name="T39" fmla="*/ 7 h 27"/>
                <a:gd name="T40" fmla="*/ 17 w 21"/>
                <a:gd name="T41" fmla="*/ 8 h 27"/>
                <a:gd name="T42" fmla="*/ 15 w 21"/>
                <a:gd name="T43" fmla="*/ 4 h 27"/>
                <a:gd name="T44" fmla="*/ 11 w 21"/>
                <a:gd name="T45" fmla="*/ 3 h 27"/>
                <a:gd name="T46" fmla="*/ 6 w 21"/>
                <a:gd name="T47" fmla="*/ 4 h 27"/>
                <a:gd name="T48" fmla="*/ 5 w 21"/>
                <a:gd name="T49" fmla="*/ 7 h 27"/>
                <a:gd name="T50" fmla="*/ 6 w 21"/>
                <a:gd name="T51" fmla="*/ 9 h 27"/>
                <a:gd name="T52" fmla="*/ 11 w 21"/>
                <a:gd name="T53" fmla="*/ 11 h 27"/>
                <a:gd name="T54" fmla="*/ 17 w 21"/>
                <a:gd name="T55" fmla="*/ 13 h 27"/>
                <a:gd name="T56" fmla="*/ 20 w 21"/>
                <a:gd name="T57" fmla="*/ 15 h 27"/>
                <a:gd name="T58" fmla="*/ 21 w 21"/>
                <a:gd name="T59" fmla="*/ 19 h 27"/>
                <a:gd name="T60" fmla="*/ 20 w 21"/>
                <a:gd name="T61" fmla="*/ 23 h 27"/>
                <a:gd name="T62" fmla="*/ 17 w 21"/>
                <a:gd name="T63" fmla="*/ 26 h 27"/>
                <a:gd name="T64" fmla="*/ 12 w 21"/>
                <a:gd name="T65" fmla="*/ 27 h 27"/>
                <a:gd name="T66" fmla="*/ 6 w 21"/>
                <a:gd name="T67" fmla="*/ 26 h 27"/>
                <a:gd name="T68" fmla="*/ 2 w 21"/>
                <a:gd name="T69" fmla="*/ 23 h 27"/>
                <a:gd name="T70" fmla="*/ 0 w 21"/>
                <a:gd name="T7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7">
                  <a:moveTo>
                    <a:pt x="0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5" y="22"/>
                    <a:pt x="6" y="23"/>
                    <a:pt x="7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4"/>
                    <a:pt x="14" y="24"/>
                    <a:pt x="15" y="23"/>
                  </a:cubicBezTo>
                  <a:cubicBezTo>
                    <a:pt x="16" y="23"/>
                    <a:pt x="17" y="22"/>
                    <a:pt x="17" y="22"/>
                  </a:cubicBezTo>
                  <a:cubicBezTo>
                    <a:pt x="18" y="21"/>
                    <a:pt x="18" y="20"/>
                    <a:pt x="18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7"/>
                    <a:pt x="16" y="16"/>
                    <a:pt x="15" y="16"/>
                  </a:cubicBezTo>
                  <a:cubicBezTo>
                    <a:pt x="14" y="15"/>
                    <a:pt x="13" y="15"/>
                    <a:pt x="10" y="14"/>
                  </a:cubicBezTo>
                  <a:cubicBezTo>
                    <a:pt x="8" y="14"/>
                    <a:pt x="6" y="13"/>
                    <a:pt x="5" y="13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1" y="6"/>
                    <a:pt x="2" y="4"/>
                    <a:pt x="2" y="3"/>
                  </a:cubicBezTo>
                  <a:cubicBezTo>
                    <a:pt x="3" y="2"/>
                    <a:pt x="4" y="1"/>
                    <a:pt x="6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6"/>
                    <a:pt x="16" y="5"/>
                    <a:pt x="15" y="4"/>
                  </a:cubicBezTo>
                  <a:cubicBezTo>
                    <a:pt x="14" y="3"/>
                    <a:pt x="13" y="3"/>
                    <a:pt x="11" y="3"/>
                  </a:cubicBezTo>
                  <a:cubicBezTo>
                    <a:pt x="9" y="3"/>
                    <a:pt x="7" y="3"/>
                    <a:pt x="6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8"/>
                    <a:pt x="5" y="8"/>
                    <a:pt x="6" y="9"/>
                  </a:cubicBezTo>
                  <a:cubicBezTo>
                    <a:pt x="6" y="10"/>
                    <a:pt x="8" y="10"/>
                    <a:pt x="11" y="11"/>
                  </a:cubicBezTo>
                  <a:cubicBezTo>
                    <a:pt x="14" y="12"/>
                    <a:pt x="16" y="12"/>
                    <a:pt x="17" y="13"/>
                  </a:cubicBezTo>
                  <a:cubicBezTo>
                    <a:pt x="18" y="13"/>
                    <a:pt x="20" y="14"/>
                    <a:pt x="20" y="15"/>
                  </a:cubicBezTo>
                  <a:cubicBezTo>
                    <a:pt x="21" y="16"/>
                    <a:pt x="21" y="18"/>
                    <a:pt x="21" y="19"/>
                  </a:cubicBezTo>
                  <a:cubicBezTo>
                    <a:pt x="21" y="20"/>
                    <a:pt x="21" y="22"/>
                    <a:pt x="20" y="23"/>
                  </a:cubicBezTo>
                  <a:cubicBezTo>
                    <a:pt x="19" y="24"/>
                    <a:pt x="18" y="25"/>
                    <a:pt x="17" y="26"/>
                  </a:cubicBezTo>
                  <a:cubicBezTo>
                    <a:pt x="15" y="27"/>
                    <a:pt x="13" y="27"/>
                    <a:pt x="12" y="27"/>
                  </a:cubicBezTo>
                  <a:cubicBezTo>
                    <a:pt x="9" y="27"/>
                    <a:pt x="7" y="27"/>
                    <a:pt x="6" y="26"/>
                  </a:cubicBezTo>
                  <a:cubicBezTo>
                    <a:pt x="4" y="25"/>
                    <a:pt x="3" y="24"/>
                    <a:pt x="2" y="23"/>
                  </a:cubicBezTo>
                  <a:cubicBezTo>
                    <a:pt x="1" y="21"/>
                    <a:pt x="0" y="20"/>
                    <a:pt x="0" y="18"/>
                  </a:cubicBez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3D3796D-2803-58A9-8441-DDF334BF4EF0}"/>
                </a:ext>
              </a:extLst>
            </p:cNvPr>
            <p:cNvSpPr/>
            <p:nvPr/>
          </p:nvSpPr>
          <p:spPr bwMode="auto">
            <a:xfrm>
              <a:off x="9297988" y="4051301"/>
              <a:ext cx="42863" cy="301625"/>
            </a:xfrm>
            <a:prstGeom prst="rect">
              <a:avLst/>
            </a:pr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EF2C9C76-5F67-D615-3158-48D2CFB61AF7}"/>
                </a:ext>
              </a:extLst>
            </p:cNvPr>
            <p:cNvSpPr/>
            <p:nvPr/>
          </p:nvSpPr>
          <p:spPr bwMode="auto">
            <a:xfrm>
              <a:off x="9429751" y="4051301"/>
              <a:ext cx="230188" cy="301625"/>
            </a:xfrm>
            <a:custGeom>
              <a:avLst/>
              <a:gdLst>
                <a:gd name="T0" fmla="*/ 62 w 145"/>
                <a:gd name="T1" fmla="*/ 190 h 190"/>
                <a:gd name="T2" fmla="*/ 62 w 145"/>
                <a:gd name="T3" fmla="*/ 21 h 190"/>
                <a:gd name="T4" fmla="*/ 0 w 145"/>
                <a:gd name="T5" fmla="*/ 21 h 190"/>
                <a:gd name="T6" fmla="*/ 0 w 145"/>
                <a:gd name="T7" fmla="*/ 0 h 190"/>
                <a:gd name="T8" fmla="*/ 145 w 145"/>
                <a:gd name="T9" fmla="*/ 0 h 190"/>
                <a:gd name="T10" fmla="*/ 145 w 145"/>
                <a:gd name="T11" fmla="*/ 21 h 190"/>
                <a:gd name="T12" fmla="*/ 83 w 145"/>
                <a:gd name="T13" fmla="*/ 21 h 190"/>
                <a:gd name="T14" fmla="*/ 83 w 145"/>
                <a:gd name="T15" fmla="*/ 190 h 190"/>
                <a:gd name="T16" fmla="*/ 62 w 145"/>
                <a:gd name="T1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190">
                  <a:moveTo>
                    <a:pt x="62" y="190"/>
                  </a:moveTo>
                  <a:lnTo>
                    <a:pt x="62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21"/>
                  </a:lnTo>
                  <a:lnTo>
                    <a:pt x="83" y="21"/>
                  </a:lnTo>
                  <a:lnTo>
                    <a:pt x="83" y="190"/>
                  </a:lnTo>
                  <a:lnTo>
                    <a:pt x="62" y="190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0F5A04F3-9CF2-7353-6B9E-A1BCF3BB7E27}"/>
                </a:ext>
              </a:extLst>
            </p:cNvPr>
            <p:cNvSpPr/>
            <p:nvPr/>
          </p:nvSpPr>
          <p:spPr bwMode="auto">
            <a:xfrm>
              <a:off x="9704388" y="4051301"/>
              <a:ext cx="273050" cy="301625"/>
            </a:xfrm>
            <a:custGeom>
              <a:avLst/>
              <a:gdLst>
                <a:gd name="T0" fmla="*/ 11 w 25"/>
                <a:gd name="T1" fmla="*/ 27 h 27"/>
                <a:gd name="T2" fmla="*/ 11 w 25"/>
                <a:gd name="T3" fmla="*/ 15 h 27"/>
                <a:gd name="T4" fmla="*/ 0 w 25"/>
                <a:gd name="T5" fmla="*/ 0 h 27"/>
                <a:gd name="T6" fmla="*/ 5 w 25"/>
                <a:gd name="T7" fmla="*/ 0 h 27"/>
                <a:gd name="T8" fmla="*/ 10 w 25"/>
                <a:gd name="T9" fmla="*/ 8 h 27"/>
                <a:gd name="T10" fmla="*/ 13 w 25"/>
                <a:gd name="T11" fmla="*/ 12 h 27"/>
                <a:gd name="T12" fmla="*/ 16 w 25"/>
                <a:gd name="T13" fmla="*/ 8 h 27"/>
                <a:gd name="T14" fmla="*/ 21 w 25"/>
                <a:gd name="T15" fmla="*/ 0 h 27"/>
                <a:gd name="T16" fmla="*/ 25 w 25"/>
                <a:gd name="T17" fmla="*/ 0 h 27"/>
                <a:gd name="T18" fmla="*/ 14 w 25"/>
                <a:gd name="T19" fmla="*/ 15 h 27"/>
                <a:gd name="T20" fmla="*/ 14 w 25"/>
                <a:gd name="T21" fmla="*/ 27 h 27"/>
                <a:gd name="T22" fmla="*/ 11 w 25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2" y="11"/>
                    <a:pt x="13" y="12"/>
                  </a:cubicBezTo>
                  <a:cubicBezTo>
                    <a:pt x="13" y="11"/>
                    <a:pt x="14" y="10"/>
                    <a:pt x="16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27"/>
                    <a:pt x="14" y="27"/>
                    <a:pt x="14" y="27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rgbClr val="266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60BDC-24DC-4B0F-978F-F08E1E0294FF}" type="datetime1">
              <a:rPr lang="zh-CN" altLang="en-US" smtClean="0"/>
              <a:t>2025/1/2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2025/1/2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11" name="组合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28031" y="-9525"/>
            <a:ext cx="12220031" cy="6877051"/>
            <a:chOff x="-28031" y="-9525"/>
            <a:chExt cx="12220031" cy="6877051"/>
          </a:xfrm>
        </p:grpSpPr>
        <p:pic>
          <p:nvPicPr>
            <p:cNvPr id="17" name="图片 16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0" t="21489" r="1460" b="23028"/>
            <a:stretch/>
          </p:blipFill>
          <p:spPr>
            <a:xfrm>
              <a:off x="0" y="0"/>
              <a:ext cx="12192000" cy="6858002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-28031" y="-9525"/>
              <a:ext cx="12220031" cy="6877051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96949" y="2542714"/>
            <a:ext cx="6642100" cy="78330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 hasCustomPrompt="1"/>
          </p:nvPr>
        </p:nvSpPr>
        <p:spPr>
          <a:xfrm>
            <a:off x="996949" y="3436294"/>
            <a:ext cx="6642100" cy="143156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2025/1/2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2" name="组合 1"/>
          <p:cNvGrpSpPr/>
          <p:nvPr/>
        </p:nvGrpSpPr>
        <p:grpSpPr>
          <a:xfrm>
            <a:off x="6763484" y="-9525"/>
            <a:ext cx="4755416" cy="4630739"/>
            <a:chOff x="944810" y="-20638"/>
            <a:chExt cx="3631385" cy="3536178"/>
          </a:xfrm>
        </p:grpSpPr>
        <p:sp>
          <p:nvSpPr>
            <p:cNvPr id="6" name="任意多边形: 形状 5"/>
            <p:cNvSpPr>
              <a:spLocks/>
            </p:cNvSpPr>
            <p:nvPr/>
          </p:nvSpPr>
          <p:spPr bwMode="auto">
            <a:xfrm>
              <a:off x="944810" y="-20638"/>
              <a:ext cx="2546223" cy="1273634"/>
            </a:xfrm>
            <a:custGeom>
              <a:avLst/>
              <a:gdLst>
                <a:gd name="T0" fmla="*/ 0 w 2437"/>
                <a:gd name="T1" fmla="*/ 0 h 1219"/>
                <a:gd name="T2" fmla="*/ 1218 w 2437"/>
                <a:gd name="T3" fmla="*/ 1219 h 1219"/>
                <a:gd name="T4" fmla="*/ 2437 w 2437"/>
                <a:gd name="T5" fmla="*/ 0 h 1219"/>
                <a:gd name="T6" fmla="*/ 0 w 2437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7" h="1219">
                  <a:moveTo>
                    <a:pt x="0" y="0"/>
                  </a:moveTo>
                  <a:lnTo>
                    <a:pt x="1218" y="1219"/>
                  </a:lnTo>
                  <a:lnTo>
                    <a:pt x="24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任意多边形: 形状 7"/>
            <p:cNvSpPr>
              <a:spLocks/>
            </p:cNvSpPr>
            <p:nvPr/>
          </p:nvSpPr>
          <p:spPr bwMode="auto">
            <a:xfrm>
              <a:off x="1636923" y="-20638"/>
              <a:ext cx="2939272" cy="1487063"/>
            </a:xfrm>
            <a:custGeom>
              <a:avLst/>
              <a:gdLst>
                <a:gd name="T0" fmla="*/ 11 w 2024"/>
                <a:gd name="T1" fmla="*/ 0 h 1024"/>
                <a:gd name="T2" fmla="*/ 0 w 2024"/>
                <a:gd name="T3" fmla="*/ 12 h 1024"/>
                <a:gd name="T4" fmla="*/ 1012 w 2024"/>
                <a:gd name="T5" fmla="*/ 1024 h 1024"/>
                <a:gd name="T6" fmla="*/ 2024 w 2024"/>
                <a:gd name="T7" fmla="*/ 12 h 1024"/>
                <a:gd name="T8" fmla="*/ 2012 w 2024"/>
                <a:gd name="T9" fmla="*/ 0 h 1024"/>
                <a:gd name="T10" fmla="*/ 11 w 2024"/>
                <a:gd name="T11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4" h="1024">
                  <a:moveTo>
                    <a:pt x="11" y="0"/>
                  </a:moveTo>
                  <a:lnTo>
                    <a:pt x="0" y="12"/>
                  </a:lnTo>
                  <a:lnTo>
                    <a:pt x="1012" y="1024"/>
                  </a:lnTo>
                  <a:lnTo>
                    <a:pt x="2024" y="12"/>
                  </a:lnTo>
                  <a:lnTo>
                    <a:pt x="2012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1845978" y="1386855"/>
              <a:ext cx="1139919" cy="1137215"/>
            </a:xfrm>
            <a:custGeom>
              <a:avLst/>
              <a:gdLst>
                <a:gd name="T0" fmla="*/ 1265 w 1265"/>
                <a:gd name="T1" fmla="*/ 631 h 1262"/>
                <a:gd name="T2" fmla="*/ 632 w 1265"/>
                <a:gd name="T3" fmla="*/ 1262 h 1262"/>
                <a:gd name="T4" fmla="*/ 0 w 1265"/>
                <a:gd name="T5" fmla="*/ 631 h 1262"/>
                <a:gd name="T6" fmla="*/ 632 w 1265"/>
                <a:gd name="T7" fmla="*/ 0 h 1262"/>
                <a:gd name="T8" fmla="*/ 1265 w 1265"/>
                <a:gd name="T9" fmla="*/ 631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5" h="1262">
                  <a:moveTo>
                    <a:pt x="1265" y="631"/>
                  </a:moveTo>
                  <a:lnTo>
                    <a:pt x="632" y="1262"/>
                  </a:lnTo>
                  <a:lnTo>
                    <a:pt x="0" y="631"/>
                  </a:lnTo>
                  <a:lnTo>
                    <a:pt x="632" y="0"/>
                  </a:lnTo>
                  <a:lnTo>
                    <a:pt x="1265" y="631"/>
                  </a:lnTo>
                  <a:close/>
                </a:path>
              </a:pathLst>
            </a:custGeom>
            <a:noFill/>
            <a:ln w="1111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2762250" y="2092325"/>
              <a:ext cx="865188" cy="863600"/>
            </a:xfrm>
            <a:custGeom>
              <a:avLst/>
              <a:gdLst>
                <a:gd name="T0" fmla="*/ 272 w 545"/>
                <a:gd name="T1" fmla="*/ 544 h 544"/>
                <a:gd name="T2" fmla="*/ 0 w 545"/>
                <a:gd name="T3" fmla="*/ 272 h 544"/>
                <a:gd name="T4" fmla="*/ 272 w 545"/>
                <a:gd name="T5" fmla="*/ 0 h 544"/>
                <a:gd name="T6" fmla="*/ 545 w 545"/>
                <a:gd name="T7" fmla="*/ 272 h 544"/>
                <a:gd name="T8" fmla="*/ 272 w 54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544">
                  <a:moveTo>
                    <a:pt x="272" y="544"/>
                  </a:moveTo>
                  <a:lnTo>
                    <a:pt x="0" y="272"/>
                  </a:lnTo>
                  <a:lnTo>
                    <a:pt x="272" y="0"/>
                  </a:lnTo>
                  <a:lnTo>
                    <a:pt x="545" y="272"/>
                  </a:lnTo>
                  <a:lnTo>
                    <a:pt x="272" y="54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1839496" y="2940157"/>
              <a:ext cx="576441" cy="575383"/>
            </a:xfrm>
            <a:custGeom>
              <a:avLst/>
              <a:gdLst>
                <a:gd name="T0" fmla="*/ 272 w 545"/>
                <a:gd name="T1" fmla="*/ 544 h 544"/>
                <a:gd name="T2" fmla="*/ 0 w 545"/>
                <a:gd name="T3" fmla="*/ 272 h 544"/>
                <a:gd name="T4" fmla="*/ 272 w 545"/>
                <a:gd name="T5" fmla="*/ 0 h 544"/>
                <a:gd name="T6" fmla="*/ 545 w 545"/>
                <a:gd name="T7" fmla="*/ 272 h 544"/>
                <a:gd name="T8" fmla="*/ 272 w 54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544">
                  <a:moveTo>
                    <a:pt x="272" y="544"/>
                  </a:moveTo>
                  <a:lnTo>
                    <a:pt x="0" y="272"/>
                  </a:lnTo>
                  <a:lnTo>
                    <a:pt x="272" y="0"/>
                  </a:lnTo>
                  <a:lnTo>
                    <a:pt x="545" y="272"/>
                  </a:lnTo>
                  <a:lnTo>
                    <a:pt x="272" y="5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3195638" y="1258888"/>
              <a:ext cx="592137" cy="590550"/>
            </a:xfrm>
            <a:custGeom>
              <a:avLst/>
              <a:gdLst>
                <a:gd name="T0" fmla="*/ 186 w 373"/>
                <a:gd name="T1" fmla="*/ 372 h 372"/>
                <a:gd name="T2" fmla="*/ 0 w 373"/>
                <a:gd name="T3" fmla="*/ 186 h 372"/>
                <a:gd name="T4" fmla="*/ 186 w 373"/>
                <a:gd name="T5" fmla="*/ 0 h 372"/>
                <a:gd name="T6" fmla="*/ 373 w 373"/>
                <a:gd name="T7" fmla="*/ 186 h 372"/>
                <a:gd name="T8" fmla="*/ 186 w 373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72">
                  <a:moveTo>
                    <a:pt x="186" y="372"/>
                  </a:moveTo>
                  <a:lnTo>
                    <a:pt x="0" y="186"/>
                  </a:lnTo>
                  <a:lnTo>
                    <a:pt x="186" y="0"/>
                  </a:lnTo>
                  <a:lnTo>
                    <a:pt x="373" y="186"/>
                  </a:lnTo>
                  <a:lnTo>
                    <a:pt x="186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18"/>
          <p:cNvSpPr>
            <a:spLocks/>
          </p:cNvSpPr>
          <p:nvPr/>
        </p:nvSpPr>
        <p:spPr bwMode="auto">
          <a:xfrm>
            <a:off x="8325464" y="688644"/>
            <a:ext cx="3230103" cy="272354"/>
          </a:xfrm>
          <a:custGeom>
            <a:avLst/>
            <a:gdLst>
              <a:gd name="T0" fmla="*/ 3048 w 3048"/>
              <a:gd name="T1" fmla="*/ 257 h 257"/>
              <a:gd name="T2" fmla="*/ 0 w 3048"/>
              <a:gd name="T3" fmla="*/ 257 h 257"/>
              <a:gd name="T4" fmla="*/ 311 w 3048"/>
              <a:gd name="T5" fmla="*/ 0 h 257"/>
              <a:gd name="T6" fmla="*/ 3048 w 3048"/>
              <a:gd name="T7" fmla="*/ 0 h 257"/>
              <a:gd name="T8" fmla="*/ 3048 w 304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" h="257">
                <a:moveTo>
                  <a:pt x="3048" y="257"/>
                </a:moveTo>
                <a:lnTo>
                  <a:pt x="0" y="257"/>
                </a:lnTo>
                <a:lnTo>
                  <a:pt x="311" y="0"/>
                </a:lnTo>
                <a:lnTo>
                  <a:pt x="3048" y="0"/>
                </a:lnTo>
                <a:lnTo>
                  <a:pt x="3048" y="25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任意多边形: 形状 19"/>
          <p:cNvSpPr>
            <a:spLocks/>
          </p:cNvSpPr>
          <p:nvPr/>
        </p:nvSpPr>
        <p:spPr bwMode="auto">
          <a:xfrm>
            <a:off x="8325464" y="688644"/>
            <a:ext cx="3230103" cy="272354"/>
          </a:xfrm>
          <a:custGeom>
            <a:avLst/>
            <a:gdLst>
              <a:gd name="T0" fmla="*/ 3048 w 3048"/>
              <a:gd name="T1" fmla="*/ 257 h 257"/>
              <a:gd name="T2" fmla="*/ 0 w 3048"/>
              <a:gd name="T3" fmla="*/ 257 h 257"/>
              <a:gd name="T4" fmla="*/ 311 w 3048"/>
              <a:gd name="T5" fmla="*/ 0 h 257"/>
              <a:gd name="T6" fmla="*/ 3048 w 3048"/>
              <a:gd name="T7" fmla="*/ 0 h 257"/>
              <a:gd name="T8" fmla="*/ 3048 w 304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" h="257">
                <a:moveTo>
                  <a:pt x="3048" y="257"/>
                </a:moveTo>
                <a:lnTo>
                  <a:pt x="0" y="257"/>
                </a:lnTo>
                <a:lnTo>
                  <a:pt x="311" y="0"/>
                </a:lnTo>
                <a:lnTo>
                  <a:pt x="3048" y="0"/>
                </a:lnTo>
                <a:lnTo>
                  <a:pt x="3048" y="25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60BDC-24DC-4B0F-978F-F08E1E0294FF}" type="datetime1">
              <a:rPr lang="zh-CN" altLang="en-US" smtClean="0"/>
              <a:t>2025/1/2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84367" y="722496"/>
            <a:ext cx="10858500" cy="340101"/>
            <a:chOff x="684367" y="722496"/>
            <a:chExt cx="10858500" cy="340101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84367" y="1062597"/>
              <a:ext cx="10858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8085186" y="722496"/>
              <a:ext cx="3433714" cy="272354"/>
              <a:chOff x="8085186" y="722496"/>
              <a:chExt cx="3433714" cy="272354"/>
            </a:xfrm>
          </p:grpSpPr>
          <p:sp>
            <p:nvSpPr>
              <p:cNvPr id="18" name="平行四边形 17"/>
              <p:cNvSpPr>
                <a:spLocks/>
              </p:cNvSpPr>
              <p:nvPr/>
            </p:nvSpPr>
            <p:spPr bwMode="auto">
              <a:xfrm>
                <a:off x="8288797" y="722496"/>
                <a:ext cx="3230103" cy="272354"/>
              </a:xfrm>
              <a:prstGeom prst="parallelogram">
                <a:avLst>
                  <a:gd name="adj" fmla="val 13516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平行四边形 11"/>
              <p:cNvSpPr>
                <a:spLocks/>
              </p:cNvSpPr>
              <p:nvPr/>
            </p:nvSpPr>
            <p:spPr bwMode="auto">
              <a:xfrm>
                <a:off x="8085186" y="722496"/>
                <a:ext cx="450850" cy="272354"/>
              </a:xfrm>
              <a:prstGeom prst="parallelogram">
                <a:avLst>
                  <a:gd name="adj" fmla="val 13516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8031" y="-16669"/>
            <a:ext cx="12220031" cy="6884195"/>
            <a:chOff x="-28031" y="-16669"/>
            <a:chExt cx="12220031" cy="6884195"/>
          </a:xfrm>
        </p:grpSpPr>
        <p:grpSp>
          <p:nvGrpSpPr>
            <p:cNvPr id="7" name="组合 6"/>
            <p:cNvGrpSpPr/>
            <p:nvPr/>
          </p:nvGrpSpPr>
          <p:grpSpPr>
            <a:xfrm>
              <a:off x="-28031" y="-9525"/>
              <a:ext cx="12220031" cy="6877051"/>
              <a:chOff x="-28031" y="-9525"/>
              <a:chExt cx="12220031" cy="6877051"/>
            </a:xfrm>
          </p:grpSpPr>
          <p:pic>
            <p:nvPicPr>
              <p:cNvPr id="22" name="图片 21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0" t="21489" r="1460" b="23028"/>
              <a:stretch/>
            </p:blipFill>
            <p:spPr>
              <a:xfrm>
                <a:off x="0" y="0"/>
                <a:ext cx="12192000" cy="6858002"/>
              </a:xfrm>
              <a:prstGeom prst="rect">
                <a:avLst/>
              </a:prstGeom>
            </p:spPr>
          </p:pic>
          <p:sp>
            <p:nvSpPr>
              <p:cNvPr id="23" name="矩形 22"/>
              <p:cNvSpPr/>
              <p:nvPr/>
            </p:nvSpPr>
            <p:spPr>
              <a:xfrm>
                <a:off x="-28031" y="-9525"/>
                <a:ext cx="12220031" cy="6877051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-21793" y="-16669"/>
              <a:ext cx="12199506" cy="6877051"/>
              <a:chOff x="-21793" y="-16669"/>
              <a:chExt cx="12199506" cy="68770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783953" y="-16669"/>
                <a:ext cx="4393760" cy="2197782"/>
                <a:chOff x="7783953" y="-16669"/>
                <a:chExt cx="4393760" cy="2197782"/>
              </a:xfrm>
            </p:grpSpPr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7783953" y="-16669"/>
                  <a:ext cx="4393760" cy="2197782"/>
                </a:xfrm>
                <a:custGeom>
                  <a:avLst/>
                  <a:gdLst>
                    <a:gd name="T0" fmla="*/ 0 w 2437"/>
                    <a:gd name="T1" fmla="*/ 0 h 1219"/>
                    <a:gd name="T2" fmla="*/ 1218 w 2437"/>
                    <a:gd name="T3" fmla="*/ 1219 h 1219"/>
                    <a:gd name="T4" fmla="*/ 2437 w 2437"/>
                    <a:gd name="T5" fmla="*/ 0 h 1219"/>
                    <a:gd name="T6" fmla="*/ 0 w 2437"/>
                    <a:gd name="T7" fmla="*/ 0 h 1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37" h="1219">
                      <a:moveTo>
                        <a:pt x="0" y="0"/>
                      </a:moveTo>
                      <a:lnTo>
                        <a:pt x="1218" y="1219"/>
                      </a:lnTo>
                      <a:lnTo>
                        <a:pt x="24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任意多边形: 形状 20"/>
                <p:cNvSpPr>
                  <a:spLocks/>
                </p:cNvSpPr>
                <p:nvPr/>
              </p:nvSpPr>
              <p:spPr bwMode="auto">
                <a:xfrm>
                  <a:off x="10561699" y="646579"/>
                  <a:ext cx="1139919" cy="1137215"/>
                </a:xfrm>
                <a:custGeom>
                  <a:avLst/>
                  <a:gdLst>
                    <a:gd name="T0" fmla="*/ 1265 w 1265"/>
                    <a:gd name="T1" fmla="*/ 631 h 1262"/>
                    <a:gd name="T2" fmla="*/ 632 w 1265"/>
                    <a:gd name="T3" fmla="*/ 1262 h 1262"/>
                    <a:gd name="T4" fmla="*/ 0 w 1265"/>
                    <a:gd name="T5" fmla="*/ 631 h 1262"/>
                    <a:gd name="T6" fmla="*/ 632 w 1265"/>
                    <a:gd name="T7" fmla="*/ 0 h 1262"/>
                    <a:gd name="T8" fmla="*/ 1265 w 1265"/>
                    <a:gd name="T9" fmla="*/ 631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5" h="1262">
                      <a:moveTo>
                        <a:pt x="1265" y="631"/>
                      </a:moveTo>
                      <a:lnTo>
                        <a:pt x="632" y="1262"/>
                      </a:lnTo>
                      <a:lnTo>
                        <a:pt x="0" y="631"/>
                      </a:lnTo>
                      <a:lnTo>
                        <a:pt x="632" y="0"/>
                      </a:lnTo>
                      <a:lnTo>
                        <a:pt x="1265" y="631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chemeClr val="accent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-21793" y="3969"/>
                <a:ext cx="4594225" cy="6856413"/>
                <a:chOff x="-21793" y="3969"/>
                <a:chExt cx="4594225" cy="6856413"/>
              </a:xfrm>
            </p:grpSpPr>
            <p:sp>
              <p:nvSpPr>
                <p:cNvPr id="14" name="任意多边形: 形状 13"/>
                <p:cNvSpPr>
                  <a:spLocks/>
                </p:cNvSpPr>
                <p:nvPr/>
              </p:nvSpPr>
              <p:spPr bwMode="auto">
                <a:xfrm>
                  <a:off x="-21793" y="3969"/>
                  <a:ext cx="3435350" cy="6856413"/>
                </a:xfrm>
                <a:custGeom>
                  <a:avLst/>
                  <a:gdLst>
                    <a:gd name="T0" fmla="*/ 0 w 2164"/>
                    <a:gd name="T1" fmla="*/ 4319 h 4319"/>
                    <a:gd name="T2" fmla="*/ 0 w 2164"/>
                    <a:gd name="T3" fmla="*/ 0 h 4319"/>
                    <a:gd name="T4" fmla="*/ 2164 w 2164"/>
                    <a:gd name="T5" fmla="*/ 2159 h 4319"/>
                    <a:gd name="T6" fmla="*/ 0 w 2164"/>
                    <a:gd name="T7" fmla="*/ 4319 h 4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4" h="4319">
                      <a:moveTo>
                        <a:pt x="0" y="4319"/>
                      </a:moveTo>
                      <a:lnTo>
                        <a:pt x="0" y="0"/>
                      </a:lnTo>
                      <a:lnTo>
                        <a:pt x="2164" y="2159"/>
                      </a:lnTo>
                      <a:lnTo>
                        <a:pt x="0" y="4319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5" name="组合 14"/>
                <p:cNvGrpSpPr/>
                <p:nvPr/>
              </p:nvGrpSpPr>
              <p:grpSpPr>
                <a:xfrm>
                  <a:off x="981644" y="1569264"/>
                  <a:ext cx="3590788" cy="4125873"/>
                  <a:chOff x="931863" y="1885157"/>
                  <a:chExt cx="3387725" cy="3892550"/>
                </a:xfrm>
              </p:grpSpPr>
              <p:sp>
                <p:nvSpPr>
                  <p:cNvPr id="16" name="任意多边形: 形状 15"/>
                  <p:cNvSpPr>
                    <a:spLocks/>
                  </p:cNvSpPr>
                  <p:nvPr/>
                </p:nvSpPr>
                <p:spPr bwMode="auto">
                  <a:xfrm>
                    <a:off x="2055813" y="4691857"/>
                    <a:ext cx="1006475" cy="1003300"/>
                  </a:xfrm>
                  <a:custGeom>
                    <a:avLst/>
                    <a:gdLst>
                      <a:gd name="T0" fmla="*/ 634 w 634"/>
                      <a:gd name="T1" fmla="*/ 316 h 632"/>
                      <a:gd name="T2" fmla="*/ 317 w 634"/>
                      <a:gd name="T3" fmla="*/ 632 h 632"/>
                      <a:gd name="T4" fmla="*/ 0 w 634"/>
                      <a:gd name="T5" fmla="*/ 316 h 632"/>
                      <a:gd name="T6" fmla="*/ 317 w 634"/>
                      <a:gd name="T7" fmla="*/ 0 h 632"/>
                      <a:gd name="T8" fmla="*/ 634 w 634"/>
                      <a:gd name="T9" fmla="*/ 316 h 6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4" h="632">
                        <a:moveTo>
                          <a:pt x="634" y="316"/>
                        </a:moveTo>
                        <a:lnTo>
                          <a:pt x="317" y="632"/>
                        </a:lnTo>
                        <a:lnTo>
                          <a:pt x="0" y="316"/>
                        </a:lnTo>
                        <a:lnTo>
                          <a:pt x="317" y="0"/>
                        </a:lnTo>
                        <a:lnTo>
                          <a:pt x="634" y="316"/>
                        </a:lnTo>
                        <a:close/>
                      </a:path>
                    </a:pathLst>
                  </a:custGeom>
                  <a:noFill/>
                  <a:ln w="11113" cap="flat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任意多边形: 形状 16"/>
                  <p:cNvSpPr>
                    <a:spLocks/>
                  </p:cNvSpPr>
                  <p:nvPr/>
                </p:nvSpPr>
                <p:spPr bwMode="auto">
                  <a:xfrm>
                    <a:off x="931863" y="1885157"/>
                    <a:ext cx="3387725" cy="3381375"/>
                  </a:xfrm>
                  <a:custGeom>
                    <a:avLst/>
                    <a:gdLst>
                      <a:gd name="T0" fmla="*/ 1066 w 2134"/>
                      <a:gd name="T1" fmla="*/ 2130 h 2130"/>
                      <a:gd name="T2" fmla="*/ 0 w 2134"/>
                      <a:gd name="T3" fmla="*/ 1066 h 2130"/>
                      <a:gd name="T4" fmla="*/ 1066 w 2134"/>
                      <a:gd name="T5" fmla="*/ 0 h 2130"/>
                      <a:gd name="T6" fmla="*/ 2134 w 2134"/>
                      <a:gd name="T7" fmla="*/ 1066 h 2130"/>
                      <a:gd name="T8" fmla="*/ 1066 w 2134"/>
                      <a:gd name="T9" fmla="*/ 2130 h 2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34" h="2130">
                        <a:moveTo>
                          <a:pt x="1066" y="2130"/>
                        </a:moveTo>
                        <a:lnTo>
                          <a:pt x="0" y="1066"/>
                        </a:lnTo>
                        <a:lnTo>
                          <a:pt x="1066" y="0"/>
                        </a:lnTo>
                        <a:lnTo>
                          <a:pt x="2134" y="1066"/>
                        </a:lnTo>
                        <a:lnTo>
                          <a:pt x="1066" y="213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1657350" y="4922044"/>
                    <a:ext cx="857250" cy="855663"/>
                  </a:xfrm>
                  <a:custGeom>
                    <a:avLst/>
                    <a:gdLst>
                      <a:gd name="T0" fmla="*/ 269 w 540"/>
                      <a:gd name="T1" fmla="*/ 539 h 539"/>
                      <a:gd name="T2" fmla="*/ 0 w 540"/>
                      <a:gd name="T3" fmla="*/ 269 h 539"/>
                      <a:gd name="T4" fmla="*/ 269 w 540"/>
                      <a:gd name="T5" fmla="*/ 0 h 539"/>
                      <a:gd name="T6" fmla="*/ 540 w 540"/>
                      <a:gd name="T7" fmla="*/ 269 h 539"/>
                      <a:gd name="T8" fmla="*/ 269 w 540"/>
                      <a:gd name="T9" fmla="*/ 539 h 5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40" h="539">
                        <a:moveTo>
                          <a:pt x="269" y="539"/>
                        </a:moveTo>
                        <a:lnTo>
                          <a:pt x="0" y="269"/>
                        </a:lnTo>
                        <a:lnTo>
                          <a:pt x="269" y="0"/>
                        </a:lnTo>
                        <a:lnTo>
                          <a:pt x="540" y="269"/>
                        </a:lnTo>
                        <a:lnTo>
                          <a:pt x="269" y="53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cxnSp>
                <p:nvCxnSpPr>
                  <p:cNvPr id="19" name="直接连接符 18"/>
                  <p:cNvCxnSpPr>
                    <a:cxnSpLocks/>
                  </p:cNvCxnSpPr>
                  <p:nvPr/>
                </p:nvCxnSpPr>
                <p:spPr>
                  <a:xfrm flipH="1">
                    <a:off x="2282355" y="4669346"/>
                    <a:ext cx="330200" cy="0"/>
                  </a:xfrm>
                  <a:prstGeom prst="line">
                    <a:avLst/>
                  </a:prstGeom>
                  <a:ln w="25400">
                    <a:solidFill>
                      <a:schemeClr val="accent1">
                        <a:alpha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251200" y="1631836"/>
            <a:ext cx="8267700" cy="2352416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8775700" y="6045782"/>
            <a:ext cx="274320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6045783"/>
            <a:ext cx="2822497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2291893" y="1389805"/>
            <a:ext cx="9227007" cy="2797696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西安工业大学</a:t>
            </a:r>
            <a:br>
              <a:rPr lang="en-US" altLang="zh-CN" dirty="0"/>
            </a:br>
            <a:r>
              <a:rPr lang="zh-CN" altLang="en-US" sz="7200" dirty="0"/>
              <a:t>开题答辩</a:t>
            </a:r>
            <a:endParaRPr lang="en-US" dirty="0"/>
          </a:p>
        </p:txBody>
      </p:sp>
      <p:sp>
        <p:nvSpPr>
          <p:cNvPr id="24" name="副标题 23"/>
          <p:cNvSpPr>
            <a:spLocks noGrp="1"/>
          </p:cNvSpPr>
          <p:nvPr>
            <p:ph type="subTitle" sz="quarter" idx="1"/>
          </p:nvPr>
        </p:nvSpPr>
        <p:spPr>
          <a:xfrm>
            <a:off x="2642289" y="4254969"/>
            <a:ext cx="8862325" cy="509218"/>
          </a:xfrm>
        </p:spPr>
        <p:txBody>
          <a:bodyPr/>
          <a:lstStyle/>
          <a:p>
            <a:pPr lvl="0"/>
            <a:r>
              <a:rPr lang="en-US" altLang="zh-CN" dirty="0"/>
              <a:t>2024</a:t>
            </a:r>
            <a:r>
              <a:rPr lang="zh-CN" altLang="en-US" dirty="0"/>
              <a:t>年研究生毕业论文开题答辩报告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8775701" y="6040084"/>
            <a:ext cx="2743200" cy="276999"/>
          </a:xfrm>
        </p:spPr>
        <p:txBody>
          <a:bodyPr/>
          <a:lstStyle/>
          <a:p>
            <a:pPr lvl="0"/>
            <a:r>
              <a:rPr lang="en-US" dirty="0"/>
              <a:t>2306210766 </a:t>
            </a:r>
            <a:r>
              <a:rPr lang="zh-CN" altLang="en-US" dirty="0"/>
              <a:t>刘路晟</a:t>
            </a:r>
            <a:endParaRPr lang="en-US" dirty="0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2D37A76-F911-DE0F-D0A8-05A366925677}"/>
              </a:ext>
            </a:extLst>
          </p:cNvPr>
          <p:cNvSpPr/>
          <p:nvPr/>
        </p:nvSpPr>
        <p:spPr>
          <a:xfrm>
            <a:off x="453390" y="327660"/>
            <a:ext cx="2567940" cy="861060"/>
          </a:xfrm>
          <a:custGeom>
            <a:avLst/>
            <a:gdLst>
              <a:gd name="connsiteX0" fmla="*/ 0 w 2567940"/>
              <a:gd name="connsiteY0" fmla="*/ 156210 h 861060"/>
              <a:gd name="connsiteX1" fmla="*/ 720090 w 2567940"/>
              <a:gd name="connsiteY1" fmla="*/ 861060 h 861060"/>
              <a:gd name="connsiteX2" fmla="*/ 2556510 w 2567940"/>
              <a:gd name="connsiteY2" fmla="*/ 853440 h 861060"/>
              <a:gd name="connsiteX3" fmla="*/ 2567940 w 2567940"/>
              <a:gd name="connsiteY3" fmla="*/ 0 h 861060"/>
              <a:gd name="connsiteX4" fmla="*/ 0 w 2567940"/>
              <a:gd name="connsiteY4" fmla="*/ 15621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940" h="861060">
                <a:moveTo>
                  <a:pt x="0" y="156210"/>
                </a:moveTo>
                <a:lnTo>
                  <a:pt x="720090" y="861060"/>
                </a:lnTo>
                <a:lnTo>
                  <a:pt x="2556510" y="853440"/>
                </a:lnTo>
                <a:lnTo>
                  <a:pt x="2567940" y="0"/>
                </a:lnTo>
                <a:lnTo>
                  <a:pt x="0" y="156210"/>
                </a:lnTo>
                <a:close/>
              </a:path>
            </a:pathLst>
          </a:custGeom>
          <a:solidFill>
            <a:srgbClr val="F5F8FC"/>
          </a:solidFill>
          <a:ln>
            <a:solidFill>
              <a:srgbClr val="F4F7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bg1"/>
                </a:solidFill>
              </a:ln>
              <a:solidFill>
                <a:srgbClr val="F4F7FB"/>
              </a:solidFill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B4B29806-1979-AD8D-5A14-13D4F7799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014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F3428FD2-A52B-17EB-F749-579E70AB7713}"/>
              </a:ext>
            </a:extLst>
          </p:cNvPr>
          <p:cNvPicPr>
            <a:picLocks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t="21489" r="1460" b="23028"/>
          <a:stretch/>
        </p:blipFill>
        <p:spPr>
          <a:xfrm>
            <a:off x="0" y="0"/>
            <a:ext cx="12192000" cy="6858002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5FA37370-5688-13F9-439E-77FC683E9236}"/>
              </a:ext>
            </a:extLst>
          </p:cNvPr>
          <p:cNvGrpSpPr/>
          <p:nvPr/>
        </p:nvGrpSpPr>
        <p:grpSpPr>
          <a:xfrm>
            <a:off x="469900" y="389262"/>
            <a:ext cx="11258546" cy="5469901"/>
            <a:chOff x="469900" y="389262"/>
            <a:chExt cx="11258546" cy="546990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0D76A36-2E55-C8D5-6104-04986A8A88AF}"/>
                </a:ext>
              </a:extLst>
            </p:cNvPr>
            <p:cNvSpPr txBox="1"/>
            <p:nvPr/>
          </p:nvSpPr>
          <p:spPr>
            <a:xfrm>
              <a:off x="469900" y="389262"/>
              <a:ext cx="278602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en-US" altLang="zh-CN" sz="5400" b="1" i="1" dirty="0"/>
                <a:t>Agenda</a:t>
              </a: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6A98470F-36E5-A2A4-F8A4-4B2A777A2BA4}"/>
                </a:ext>
              </a:extLst>
            </p:cNvPr>
            <p:cNvGrpSpPr/>
            <p:nvPr/>
          </p:nvGrpSpPr>
          <p:grpSpPr>
            <a:xfrm>
              <a:off x="673100" y="1553528"/>
              <a:ext cx="11055346" cy="4305635"/>
              <a:chOff x="673100" y="1553528"/>
              <a:chExt cx="11055346" cy="4305635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0A55C372-3B4D-7968-70CA-17D4ADC99F35}"/>
                  </a:ext>
                </a:extLst>
              </p:cNvPr>
              <p:cNvGrpSpPr/>
              <p:nvPr/>
            </p:nvGrpSpPr>
            <p:grpSpPr>
              <a:xfrm>
                <a:off x="5021063" y="1553528"/>
                <a:ext cx="2359416" cy="4305635"/>
                <a:chOff x="5288693" y="1714165"/>
                <a:chExt cx="2359416" cy="4305635"/>
              </a:xfrm>
            </p:grpSpPr>
            <p:grpSp>
              <p:nvGrpSpPr>
                <p:cNvPr id="3" name="组合 2">
                  <a:extLst>
                    <a:ext uri="{FF2B5EF4-FFF2-40B4-BE49-F238E27FC236}">
                      <a16:creationId xmlns:a16="http://schemas.microsoft.com/office/drawing/2014/main" id="{6DF632C4-BF57-0E46-F88B-1FF9EB763C07}"/>
                    </a:ext>
                  </a:extLst>
                </p:cNvPr>
                <p:cNvGrpSpPr/>
                <p:nvPr/>
              </p:nvGrpSpPr>
              <p:grpSpPr>
                <a:xfrm>
                  <a:off x="5288695" y="1714165"/>
                  <a:ext cx="2359414" cy="3078023"/>
                  <a:chOff x="1110985" y="219984"/>
                  <a:chExt cx="1758046" cy="3078023"/>
                </a:xfrm>
              </p:grpSpPr>
              <p:sp>
                <p:nvSpPr>
                  <p:cNvPr id="5" name="矩形 4">
                    <a:extLst>
                      <a:ext uri="{FF2B5EF4-FFF2-40B4-BE49-F238E27FC236}">
                        <a16:creationId xmlns:a16="http://schemas.microsoft.com/office/drawing/2014/main" id="{3508E940-CBCC-157A-1E35-CA1BBFBD5155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实验报告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" name="文本框 5">
                    <a:extLst>
                      <a:ext uri="{FF2B5EF4-FFF2-40B4-BE49-F238E27FC236}">
                        <a16:creationId xmlns:a16="http://schemas.microsoft.com/office/drawing/2014/main" id="{EDBEFAD1-8190-0C30-9BDA-99CD44663964}"/>
                      </a:ext>
                    </a:extLst>
                  </p:cNvPr>
                  <p:cNvSpPr txBox="1"/>
                  <p:nvPr/>
                </p:nvSpPr>
                <p:spPr>
                  <a:xfrm>
                    <a:off x="1110986" y="1303807"/>
                    <a:ext cx="160190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实验与分析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5E04635C-EC18-D6DD-C272-49558FF0C678}"/>
                      </a:ext>
                    </a:extLst>
                  </p:cNvPr>
                  <p:cNvSpPr txBox="1"/>
                  <p:nvPr/>
                </p:nvSpPr>
                <p:spPr>
                  <a:xfrm>
                    <a:off x="1267125" y="219984"/>
                    <a:ext cx="160190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03.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2325ABAB-D08D-9FB8-87F6-478E9AD6F45A}"/>
                    </a:ext>
                  </a:extLst>
                </p:cNvPr>
                <p:cNvSpPr/>
                <p:nvPr/>
              </p:nvSpPr>
              <p:spPr>
                <a:xfrm>
                  <a:off x="5288693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7B79E367-7451-859B-AAFE-9CEF0D55D07D}"/>
                  </a:ext>
                </a:extLst>
              </p:cNvPr>
              <p:cNvGrpSpPr/>
              <p:nvPr/>
            </p:nvGrpSpPr>
            <p:grpSpPr>
              <a:xfrm>
                <a:off x="673100" y="1553528"/>
                <a:ext cx="2359414" cy="4305635"/>
                <a:chOff x="1014221" y="1714165"/>
                <a:chExt cx="2359414" cy="4305635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714E7DC4-8435-DE6A-7110-C6EAAA74E4D8}"/>
                    </a:ext>
                  </a:extLst>
                </p:cNvPr>
                <p:cNvGrpSpPr/>
                <p:nvPr/>
              </p:nvGrpSpPr>
              <p:grpSpPr>
                <a:xfrm>
                  <a:off x="1014221" y="1714165"/>
                  <a:ext cx="2359414" cy="3078023"/>
                  <a:chOff x="1110985" y="219984"/>
                  <a:chExt cx="1758046" cy="3078023"/>
                </a:xfrm>
              </p:grpSpPr>
              <p:sp>
                <p:nvSpPr>
                  <p:cNvPr id="11" name="矩形 10">
                    <a:extLst>
                      <a:ext uri="{FF2B5EF4-FFF2-40B4-BE49-F238E27FC236}">
                        <a16:creationId xmlns:a16="http://schemas.microsoft.com/office/drawing/2014/main" id="{C40C1620-DE49-2A87-C03D-AB566FC7CFC0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论文选题背景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" name="文本框 11">
                    <a:extLst>
                      <a:ext uri="{FF2B5EF4-FFF2-40B4-BE49-F238E27FC236}">
                        <a16:creationId xmlns:a16="http://schemas.microsoft.com/office/drawing/2014/main" id="{A85DFF5D-B445-94BC-DB06-32E6EFD20E59}"/>
                      </a:ext>
                    </a:extLst>
                  </p:cNvPr>
                  <p:cNvSpPr txBox="1"/>
                  <p:nvPr/>
                </p:nvSpPr>
                <p:spPr>
                  <a:xfrm>
                    <a:off x="1110987" y="1303807"/>
                    <a:ext cx="1330396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选题目的和意义及国内外现状分析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A7DEB4FE-9446-6C65-A2A6-1ABF52086EA4}"/>
                      </a:ext>
                    </a:extLst>
                  </p:cNvPr>
                  <p:cNvSpPr txBox="1"/>
                  <p:nvPr/>
                </p:nvSpPr>
                <p:spPr>
                  <a:xfrm>
                    <a:off x="1267125" y="219984"/>
                    <a:ext cx="160190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01.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A0E9DA10-A69E-CC55-CCE8-EC84B392B6CB}"/>
                    </a:ext>
                  </a:extLst>
                </p:cNvPr>
                <p:cNvSpPr/>
                <p:nvPr/>
              </p:nvSpPr>
              <p:spPr>
                <a:xfrm>
                  <a:off x="1014221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3C9BCE54-18E5-87A9-3365-8516081306D4}"/>
                  </a:ext>
                </a:extLst>
              </p:cNvPr>
              <p:cNvGrpSpPr/>
              <p:nvPr/>
            </p:nvGrpSpPr>
            <p:grpSpPr>
              <a:xfrm>
                <a:off x="2847081" y="1553528"/>
                <a:ext cx="2359415" cy="4305635"/>
                <a:chOff x="3151457" y="1714165"/>
                <a:chExt cx="2359415" cy="4305635"/>
              </a:xfrm>
            </p:grpSpPr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8B0DC523-F5D1-3836-1E78-35D4F930BCF9}"/>
                    </a:ext>
                  </a:extLst>
                </p:cNvPr>
                <p:cNvGrpSpPr/>
                <p:nvPr/>
              </p:nvGrpSpPr>
              <p:grpSpPr>
                <a:xfrm>
                  <a:off x="3151458" y="1714165"/>
                  <a:ext cx="2359414" cy="3078023"/>
                  <a:chOff x="1110985" y="219984"/>
                  <a:chExt cx="1758046" cy="3078023"/>
                </a:xfrm>
              </p:grpSpPr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153B289F-39C4-C4D9-08A7-7F24ADDCDF33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研究说明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" name="文本框 17">
                    <a:extLst>
                      <a:ext uri="{FF2B5EF4-FFF2-40B4-BE49-F238E27FC236}">
                        <a16:creationId xmlns:a16="http://schemas.microsoft.com/office/drawing/2014/main" id="{AA907262-C98F-D517-A289-FEBEE2A41967}"/>
                      </a:ext>
                    </a:extLst>
                  </p:cNvPr>
                  <p:cNvSpPr txBox="1"/>
                  <p:nvPr/>
                </p:nvSpPr>
                <p:spPr>
                  <a:xfrm>
                    <a:off x="1110987" y="1303807"/>
                    <a:ext cx="133039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研究内容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740B0F0B-02A5-73C5-CEB1-A3F43279C9D3}"/>
                      </a:ext>
                    </a:extLst>
                  </p:cNvPr>
                  <p:cNvSpPr txBox="1"/>
                  <p:nvPr/>
                </p:nvSpPr>
                <p:spPr>
                  <a:xfrm>
                    <a:off x="1267125" y="219984"/>
                    <a:ext cx="160190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02.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DD3F8DE-39EB-BE6A-A45D-CC5D95FA0136}"/>
                    </a:ext>
                  </a:extLst>
                </p:cNvPr>
                <p:cNvSpPr/>
                <p:nvPr/>
              </p:nvSpPr>
              <p:spPr>
                <a:xfrm>
                  <a:off x="3151457" y="5868560"/>
                  <a:ext cx="2149865" cy="151240"/>
                </a:xfrm>
                <a:prstGeom prst="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CD1A3B53-18FA-AFB0-4BEB-D3E9F9964520}"/>
                  </a:ext>
                </a:extLst>
              </p:cNvPr>
              <p:cNvGrpSpPr/>
              <p:nvPr/>
            </p:nvGrpSpPr>
            <p:grpSpPr>
              <a:xfrm>
                <a:off x="7195046" y="1553528"/>
                <a:ext cx="2359417" cy="4305635"/>
                <a:chOff x="7425929" y="1714165"/>
                <a:chExt cx="2359417" cy="4305635"/>
              </a:xfrm>
            </p:grpSpPr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C2AE1DBA-A86A-7ED4-7543-3F38ED6EEF1D}"/>
                    </a:ext>
                  </a:extLst>
                </p:cNvPr>
                <p:cNvGrpSpPr/>
                <p:nvPr/>
              </p:nvGrpSpPr>
              <p:grpSpPr>
                <a:xfrm>
                  <a:off x="7425932" y="1714165"/>
                  <a:ext cx="2359414" cy="3078023"/>
                  <a:chOff x="1110985" y="219984"/>
                  <a:chExt cx="1758046" cy="3078023"/>
                </a:xfrm>
              </p:grpSpPr>
              <p:sp>
                <p:nvSpPr>
                  <p:cNvPr id="23" name="矩形 22">
                    <a:extLst>
                      <a:ext uri="{FF2B5EF4-FFF2-40B4-BE49-F238E27FC236}">
                        <a16:creationId xmlns:a16="http://schemas.microsoft.com/office/drawing/2014/main" id="{BAC1C2EF-0236-0D99-3FF8-1EFD3BD74CE2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</a:rPr>
                      <a:t>论文结论与展望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3CD3EEF4-65DB-9013-82C1-3DF890862BB3}"/>
                      </a:ext>
                    </a:extLst>
                  </p:cNvPr>
                  <p:cNvSpPr txBox="1"/>
                  <p:nvPr/>
                </p:nvSpPr>
                <p:spPr>
                  <a:xfrm>
                    <a:off x="1110986" y="1303807"/>
                    <a:ext cx="160190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结论与展望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6A63CAFD-79D7-FDDC-B509-B2BE5B86B634}"/>
                      </a:ext>
                    </a:extLst>
                  </p:cNvPr>
                  <p:cNvSpPr txBox="1"/>
                  <p:nvPr/>
                </p:nvSpPr>
                <p:spPr>
                  <a:xfrm>
                    <a:off x="1267125" y="219984"/>
                    <a:ext cx="160190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04.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66201197-5102-D132-4631-D58180F162F4}"/>
                    </a:ext>
                  </a:extLst>
                </p:cNvPr>
                <p:cNvSpPr/>
                <p:nvPr/>
              </p:nvSpPr>
              <p:spPr>
                <a:xfrm>
                  <a:off x="7425929" y="5868560"/>
                  <a:ext cx="2149865" cy="151240"/>
                </a:xfrm>
                <a:prstGeom prst="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D3E76300-1F82-B009-E494-F1D814132C49}"/>
                  </a:ext>
                </a:extLst>
              </p:cNvPr>
              <p:cNvGrpSpPr/>
              <p:nvPr/>
            </p:nvGrpSpPr>
            <p:grpSpPr>
              <a:xfrm>
                <a:off x="9369030" y="1553528"/>
                <a:ext cx="2359416" cy="4305635"/>
                <a:chOff x="5288693" y="1714165"/>
                <a:chExt cx="2359416" cy="4305635"/>
              </a:xfrm>
            </p:grpSpPr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3192C26E-0A43-B55D-91C3-DC1BA35387F9}"/>
                    </a:ext>
                  </a:extLst>
                </p:cNvPr>
                <p:cNvGrpSpPr/>
                <p:nvPr/>
              </p:nvGrpSpPr>
              <p:grpSpPr>
                <a:xfrm>
                  <a:off x="5288695" y="1714165"/>
                  <a:ext cx="2359414" cy="3078023"/>
                  <a:chOff x="1110985" y="219984"/>
                  <a:chExt cx="1758046" cy="3078023"/>
                </a:xfrm>
              </p:grpSpPr>
              <p:sp>
                <p:nvSpPr>
                  <p:cNvPr id="33" name="矩形 32">
                    <a:extLst>
                      <a:ext uri="{FF2B5EF4-FFF2-40B4-BE49-F238E27FC236}">
                        <a16:creationId xmlns:a16="http://schemas.microsoft.com/office/drawing/2014/main" id="{291C5C8A-017A-3A02-DD45-20F4A1721DCE}"/>
                      </a:ext>
                    </a:extLst>
                  </p:cNvPr>
                  <p:cNvSpPr/>
                  <p:nvPr/>
                </p:nvSpPr>
                <p:spPr>
                  <a:xfrm flipH="1">
                    <a:off x="1110985" y="3003183"/>
                    <a:ext cx="1601909" cy="294824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感恩成长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159C33C3-42F2-CE3C-64C8-8F1A8F1EC1A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0986" y="1303807"/>
                    <a:ext cx="160190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algn="r">
                      <a:defRPr sz="2000" b="1">
                        <a:solidFill>
                          <a:schemeClr val="accent5"/>
                        </a:solidFill>
                        <a:effectLst>
                          <a:outerShdw blurRad="254000" dist="127000" algn="ctr" rotWithShape="0">
                            <a:schemeClr val="accent5">
                              <a:alpha val="4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dirty="0">
                        <a:solidFill>
                          <a:schemeClr val="tx1"/>
                        </a:solidFill>
                        <a:effectLst/>
                      </a:rPr>
                      <a:t>感言与致谢</a:t>
                    </a:r>
                    <a:endParaRPr lang="en-US" altLang="zh-CN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8FE7D270-FC9B-5234-A5F8-5C63559B26BB}"/>
                      </a:ext>
                    </a:extLst>
                  </p:cNvPr>
                  <p:cNvSpPr txBox="1"/>
                  <p:nvPr/>
                </p:nvSpPr>
                <p:spPr>
                  <a:xfrm>
                    <a:off x="1267125" y="219984"/>
                    <a:ext cx="160190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4000" b="1" i="1" dirty="0"/>
                      <a:t>05.</a:t>
                    </a:r>
                    <a:endParaRPr lang="zh-CN" altLang="en-US" sz="4000" b="1" i="1" dirty="0"/>
                  </a:p>
                </p:txBody>
              </p:sp>
            </p:grp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CB87DAB3-F176-651E-77B3-871391B4A94C}"/>
                    </a:ext>
                  </a:extLst>
                </p:cNvPr>
                <p:cNvSpPr/>
                <p:nvPr/>
              </p:nvSpPr>
              <p:spPr>
                <a:xfrm>
                  <a:off x="5288693" y="5868560"/>
                  <a:ext cx="2149865" cy="15124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1820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5298" y="1444164"/>
            <a:ext cx="7981951" cy="783308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zh-CN" dirty="0"/>
              <a:t>01.</a:t>
            </a:r>
            <a:r>
              <a:rPr lang="zh-CN" altLang="en-US" dirty="0"/>
              <a:t>选题目的和意义及国内外现状分析</a:t>
            </a:r>
            <a:endParaRPr 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>
          <a:xfrm>
            <a:off x="679449" y="3187700"/>
            <a:ext cx="6642100" cy="3803650"/>
          </a:xfrm>
        </p:spPr>
        <p:txBody>
          <a:bodyPr>
            <a:normAutofit/>
          </a:bodyPr>
          <a:lstStyle/>
          <a:p>
            <a:pPr lvl="0"/>
            <a:r>
              <a:rPr lang="zh-CN" altLang="en-US" sz="2400" dirty="0">
                <a:solidFill>
                  <a:schemeClr val="tx1"/>
                </a:solidFill>
              </a:rPr>
              <a:t>在现代社会，随着城市化进程的加速与人口密度的不断增加，拥挤混乱环境变得越来越常见，特别是在交通枢纽、商业中心、体育场馆等人群密集的场所。人群的过度集中往往会带来一系列安全隐患，例如踩踏事件、拥挤窒息等事故，这不仅威胁到个人安全，还可能引发严重的社会后果</a:t>
            </a:r>
            <a:r>
              <a:rPr lang="zh-CN" altLang="en-US" sz="2400" dirty="0"/>
              <a:t>。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3539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选题来源</a:t>
            </a:r>
            <a:endParaRPr 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56272A58-274D-E9D7-55FC-10B92054912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1BCE91F-6E7A-13A3-602B-A21D8AE617A6}"/>
                </a:ext>
              </a:extLst>
            </p:cNvPr>
            <p:cNvSpPr/>
            <p:nvPr/>
          </p:nvSpPr>
          <p:spPr>
            <a:xfrm>
              <a:off x="7123176" y="0"/>
              <a:ext cx="5068824" cy="6858000"/>
            </a:xfrm>
            <a:prstGeom prst="rect">
              <a:avLst/>
            </a:prstGeom>
            <a:blipFill>
              <a:blip r:embed="rId3"/>
              <a:stretch>
                <a:fillRect l="-70637" r="-70637"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E745ACF-3E94-9A78-526F-84765E6CB307}"/>
                </a:ext>
              </a:extLst>
            </p:cNvPr>
            <p:cNvGrpSpPr/>
            <p:nvPr/>
          </p:nvGrpSpPr>
          <p:grpSpPr>
            <a:xfrm>
              <a:off x="0" y="2060448"/>
              <a:ext cx="7123176" cy="3143504"/>
              <a:chOff x="0" y="2060448"/>
              <a:chExt cx="7123176" cy="3143504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9CFE31D8-EC81-14AB-A0B2-41751602CB6C}"/>
                  </a:ext>
                </a:extLst>
              </p:cNvPr>
              <p:cNvGrpSpPr/>
              <p:nvPr/>
            </p:nvGrpSpPr>
            <p:grpSpPr>
              <a:xfrm>
                <a:off x="0" y="2060448"/>
                <a:ext cx="7123176" cy="3143504"/>
                <a:chOff x="0" y="2060448"/>
                <a:chExt cx="7123176" cy="3143504"/>
              </a:xfrm>
            </p:grpSpPr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128206E3-86E6-11EB-3473-D76D5ABB8BF4}"/>
                    </a:ext>
                  </a:extLst>
                </p:cNvPr>
                <p:cNvSpPr/>
                <p:nvPr/>
              </p:nvSpPr>
              <p:spPr>
                <a:xfrm>
                  <a:off x="0" y="2060448"/>
                  <a:ext cx="7123176" cy="3143504"/>
                </a:xfrm>
                <a:prstGeom prst="rect">
                  <a:avLst/>
                </a:prstGeom>
                <a:solidFill>
                  <a:schemeClr val="accent1">
                    <a:alpha val="10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62789D21-98F5-7130-D6E1-979F84CE0F1A}"/>
                    </a:ext>
                  </a:extLst>
                </p:cNvPr>
                <p:cNvSpPr/>
                <p:nvPr/>
              </p:nvSpPr>
              <p:spPr>
                <a:xfrm>
                  <a:off x="6967727" y="2060448"/>
                  <a:ext cx="155448" cy="3143504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B16D3A21-C2C0-02F5-14F3-ED4CA8B2003C}"/>
                  </a:ext>
                </a:extLst>
              </p:cNvPr>
              <p:cNvGrpSpPr/>
              <p:nvPr/>
            </p:nvGrpSpPr>
            <p:grpSpPr>
              <a:xfrm>
                <a:off x="660399" y="2825955"/>
                <a:ext cx="5956300" cy="2377997"/>
                <a:chOff x="660399" y="2825955"/>
                <a:chExt cx="5956300" cy="2377997"/>
              </a:xfrm>
            </p:grpSpPr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D92D5FCA-636E-EF24-17A7-6B3B7E3CA328}"/>
                    </a:ext>
                  </a:extLst>
                </p:cNvPr>
                <p:cNvSpPr txBox="1"/>
                <p:nvPr/>
              </p:nvSpPr>
              <p:spPr>
                <a:xfrm>
                  <a:off x="660400" y="2825955"/>
                  <a:ext cx="5956299" cy="594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spcBef>
                      <a:spcPct val="0"/>
                    </a:spcBef>
                    <a:spcAft>
                      <a:spcPct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选题背景详解</a:t>
                  </a:r>
                </a:p>
              </p:txBody>
            </p:sp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9B4575CE-5E4D-0161-E5C7-FD0EABDADC0B}"/>
                    </a:ext>
                  </a:extLst>
                </p:cNvPr>
                <p:cNvSpPr txBox="1"/>
                <p:nvPr/>
              </p:nvSpPr>
              <p:spPr>
                <a:xfrm>
                  <a:off x="660399" y="3896360"/>
                  <a:ext cx="5956299" cy="13075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>
                    <a:lnSpc>
                      <a:spcPct val="150000"/>
                    </a:lnSpc>
                    <a:buSzPct val="25000"/>
                    <a:defRPr/>
                  </a:pPr>
                  <a:r>
                    <a:rPr lang="zh-CN" altLang="en-US" sz="1200" dirty="0"/>
                    <a:t>兴趣所在：从经济学角度分析行业新变革行业；背景：互联网金融的快速崛起；指导老师：老师的耐心指导</a:t>
                  </a:r>
                </a:p>
              </p:txBody>
            </p:sp>
            <p:cxnSp>
              <p:nvCxnSpPr>
                <p:cNvPr id="7" name="直接连接符 6">
                  <a:extLst>
                    <a:ext uri="{FF2B5EF4-FFF2-40B4-BE49-F238E27FC236}">
                      <a16:creationId xmlns:a16="http://schemas.microsoft.com/office/drawing/2014/main" id="{8CA71654-5B6C-80C5-4176-AB40880A486E}"/>
                    </a:ext>
                  </a:extLst>
                </p:cNvPr>
                <p:cNvCxnSpPr/>
                <p:nvPr/>
              </p:nvCxnSpPr>
              <p:spPr>
                <a:xfrm>
                  <a:off x="660399" y="3639312"/>
                  <a:ext cx="4579112" cy="0"/>
                </a:xfrm>
                <a:prstGeom prst="line">
                  <a:avLst/>
                </a:prstGeom>
                <a:ln w="3175" cap="rnd">
                  <a:solidFill>
                    <a:schemeClr val="accent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327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A9B1DC2C-AC4E-2AD6-E050-8F86036A98EA}"/>
              </a:ext>
            </a:extLst>
          </p:cNvPr>
          <p:cNvGrpSpPr/>
          <p:nvPr/>
        </p:nvGrpSpPr>
        <p:grpSpPr>
          <a:xfrm>
            <a:off x="0" y="371097"/>
            <a:ext cx="11518900" cy="5918519"/>
            <a:chOff x="0" y="371097"/>
            <a:chExt cx="11518900" cy="591851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1CF8FFE-88F8-71CE-9F84-C2AD4A457749}"/>
                </a:ext>
              </a:extLst>
            </p:cNvPr>
            <p:cNvGrpSpPr/>
            <p:nvPr/>
          </p:nvGrpSpPr>
          <p:grpSpPr>
            <a:xfrm>
              <a:off x="6237037" y="1259113"/>
              <a:ext cx="5281863" cy="4703412"/>
              <a:chOff x="6237037" y="1259113"/>
              <a:chExt cx="5281863" cy="4703412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1259113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 defTabSz="914354"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chemeClr val="tx1"/>
                      </a:solidFill>
                      <a:effectLst/>
                    </a:rPr>
                    <a:t>国内外研究现状</a:t>
                  </a:r>
                  <a:endParaRPr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研究现状概述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01</a:t>
                  </a:r>
                  <a:endParaRPr lang="zh-CN" altLang="en-US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2966782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 defTabSz="914354"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tx1"/>
                      </a:solidFill>
                      <a:effectLst/>
                    </a:rPr>
                    <a:t>前沿技术应用</a:t>
                  </a:r>
                  <a:endParaRPr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研究现状分析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02</a:t>
                  </a:r>
                  <a:endParaRPr lang="zh-CN" altLang="en-US" dirty="0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5839DD37-C7DF-5923-8D34-5935F7E9B7EA}"/>
                  </a:ext>
                </a:extLst>
              </p:cNvPr>
              <p:cNvGrpSpPr/>
              <p:nvPr/>
            </p:nvGrpSpPr>
            <p:grpSpPr>
              <a:xfrm>
                <a:off x="6237037" y="4674450"/>
                <a:ext cx="5281863" cy="1288075"/>
                <a:chOff x="6237037" y="1130300"/>
                <a:chExt cx="5281863" cy="1288075"/>
              </a:xfrm>
            </p:grpSpPr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6EC70938-79F8-77CB-C98D-E4B162C9A6BA}"/>
                    </a:ext>
                  </a:extLst>
                </p:cNvPr>
                <p:cNvSpPr/>
                <p:nvPr/>
              </p:nvSpPr>
              <p:spPr>
                <a:xfrm>
                  <a:off x="6237037" y="1130300"/>
                  <a:ext cx="5281863" cy="128807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1">
                    <a:alpha val="1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58424334-91B3-6851-8C52-6FF13EC3C0D8}"/>
                    </a:ext>
                  </a:extLst>
                </p:cNvPr>
                <p:cNvSpPr/>
                <p:nvPr/>
              </p:nvSpPr>
              <p:spPr>
                <a:xfrm>
                  <a:off x="7221737" y="1487125"/>
                  <a:ext cx="4189213" cy="2886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tx1"/>
                      </a:solidFill>
                      <a:effectLst/>
                    </a:rPr>
                    <a:t>现有研究的不足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46FE860E-ACFA-213D-BEB7-14AD85FB0904}"/>
                    </a:ext>
                  </a:extLst>
                </p:cNvPr>
                <p:cNvSpPr/>
                <p:nvPr/>
              </p:nvSpPr>
              <p:spPr>
                <a:xfrm>
                  <a:off x="7221739" y="1777445"/>
                  <a:ext cx="4189212" cy="4206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研究现状评估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B7AC4CCC-66D9-B632-E72D-A5F419F37FA6}"/>
                    </a:ext>
                  </a:extLst>
                </p:cNvPr>
                <p:cNvSpPr txBox="1"/>
                <p:nvPr/>
              </p:nvSpPr>
              <p:spPr>
                <a:xfrm>
                  <a:off x="6453037" y="1504337"/>
                  <a:ext cx="540000" cy="540000"/>
                </a:xfrm>
                <a:prstGeom prst="ellipse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/>
                    <a:t>03</a:t>
                  </a:r>
                  <a:endParaRPr lang="zh-CN" altLang="en-US" dirty="0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6CED3D1-FF97-D0BF-2E1C-975454492E8C}"/>
                </a:ext>
              </a:extLst>
            </p:cNvPr>
            <p:cNvGrpSpPr/>
            <p:nvPr/>
          </p:nvGrpSpPr>
          <p:grpSpPr>
            <a:xfrm>
              <a:off x="0" y="371097"/>
              <a:ext cx="5707828" cy="5918519"/>
              <a:chOff x="0" y="371097"/>
              <a:chExt cx="5707828" cy="5918519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0" y="371097"/>
                <a:ext cx="5140705" cy="5918519"/>
                <a:chOff x="0" y="1130300"/>
                <a:chExt cx="4202796" cy="4838699"/>
              </a:xfrm>
            </p:grpSpPr>
            <p:sp>
              <p:nvSpPr>
                <p:cNvPr id="7" name="任意多边形: 形状 6">
                  <a:extLst>
                    <a:ext uri="{FF2B5EF4-FFF2-40B4-BE49-F238E27FC236}">
                      <a16:creationId xmlns:a16="http://schemas.microsoft.com/office/drawing/2014/main" id="{4ABBE326-83EB-7593-02E7-F7BCC445A388}"/>
                    </a:ext>
                  </a:extLst>
                </p:cNvPr>
                <p:cNvSpPr/>
                <p:nvPr/>
              </p:nvSpPr>
              <p:spPr>
                <a:xfrm>
                  <a:off x="0" y="1130300"/>
                  <a:ext cx="2419350" cy="4838699"/>
                </a:xfrm>
                <a:custGeom>
                  <a:avLst/>
                  <a:gdLst>
                    <a:gd name="connsiteX0" fmla="*/ 0 w 2286000"/>
                    <a:gd name="connsiteY0" fmla="*/ 0 h 4572000"/>
                    <a:gd name="connsiteX1" fmla="*/ 2286000 w 2286000"/>
                    <a:gd name="connsiteY1" fmla="*/ 2286000 h 4572000"/>
                    <a:gd name="connsiteX2" fmla="*/ 0 w 2286000"/>
                    <a:gd name="connsiteY2" fmla="*/ 4572000 h 457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86000" h="4572000">
                      <a:moveTo>
                        <a:pt x="0" y="0"/>
                      </a:moveTo>
                      <a:cubicBezTo>
                        <a:pt x="1262523" y="0"/>
                        <a:pt x="2286000" y="1023477"/>
                        <a:pt x="2286000" y="2286000"/>
                      </a:cubicBezTo>
                      <a:cubicBezTo>
                        <a:pt x="2286000" y="3548523"/>
                        <a:pt x="1262523" y="4572000"/>
                        <a:pt x="0" y="4572000"/>
                      </a:cubicBezTo>
                      <a:close/>
                    </a:path>
                  </a:pathLst>
                </a:custGeom>
                <a:solidFill>
                  <a:schemeClr val="accent1">
                    <a:alpha val="10000"/>
                  </a:schemeClr>
                </a:solidFill>
                <a:ln w="12700" cap="flat">
                  <a:noFill/>
                  <a:prstDash val="solid"/>
                  <a:miter/>
                </a:ln>
              </p:spPr>
              <p:txBody>
                <a:bodyPr lIns="91440" tIns="93600" rIns="91440" bIns="45720" rtlCol="0" anchor="ctr"/>
                <a:lstStyle/>
                <a:p>
                  <a:pPr algn="ctr"/>
                  <a:endParaRPr kumimoji="1" lang="zh-CN" altLang="en-US" sz="1050" dirty="0"/>
                </a:p>
              </p:txBody>
            </p:sp>
            <p:sp>
              <p:nvSpPr>
                <p:cNvPr id="9" name="任意多边形: 形状 8">
                  <a:extLst>
                    <a:ext uri="{FF2B5EF4-FFF2-40B4-BE49-F238E27FC236}">
                      <a16:creationId xmlns:a16="http://schemas.microsoft.com/office/drawing/2014/main" id="{4E11B540-1416-365C-B9B3-140F4183A570}"/>
                    </a:ext>
                  </a:extLst>
                </p:cNvPr>
                <p:cNvSpPr/>
                <p:nvPr/>
              </p:nvSpPr>
              <p:spPr>
                <a:xfrm>
                  <a:off x="1138614" y="3632200"/>
                  <a:ext cx="3064182" cy="1505130"/>
                </a:xfrm>
                <a:custGeom>
                  <a:avLst/>
                  <a:gdLst>
                    <a:gd name="connsiteX0" fmla="*/ 0 w 3064182"/>
                    <a:gd name="connsiteY0" fmla="*/ 0 h 1505130"/>
                    <a:gd name="connsiteX1" fmla="*/ 3064182 w 3064182"/>
                    <a:gd name="connsiteY1" fmla="*/ 0 h 1505130"/>
                    <a:gd name="connsiteX2" fmla="*/ 3057699 w 3064182"/>
                    <a:gd name="connsiteY2" fmla="*/ 128399 h 1505130"/>
                    <a:gd name="connsiteX3" fmla="*/ 1532091 w 3064182"/>
                    <a:gd name="connsiteY3" fmla="*/ 1505130 h 1505130"/>
                    <a:gd name="connsiteX4" fmla="*/ 6483 w 3064182"/>
                    <a:gd name="connsiteY4" fmla="*/ 128399 h 1505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64182" h="1505130">
                      <a:moveTo>
                        <a:pt x="0" y="0"/>
                      </a:moveTo>
                      <a:lnTo>
                        <a:pt x="3064182" y="0"/>
                      </a:lnTo>
                      <a:lnTo>
                        <a:pt x="3057699" y="128399"/>
                      </a:lnTo>
                      <a:cubicBezTo>
                        <a:pt x="2979167" y="901688"/>
                        <a:pt x="2326099" y="1505130"/>
                        <a:pt x="1532091" y="1505130"/>
                      </a:cubicBezTo>
                      <a:cubicBezTo>
                        <a:pt x="738083" y="1505130"/>
                        <a:pt x="85015" y="901688"/>
                        <a:pt x="6483" y="128399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C6B88710-0B2C-517D-F175-A66D18062B59}"/>
                  </a:ext>
                </a:extLst>
              </p:cNvPr>
              <p:cNvGrpSpPr/>
              <p:nvPr/>
            </p:nvGrpSpPr>
            <p:grpSpPr>
              <a:xfrm>
                <a:off x="673100" y="1325136"/>
                <a:ext cx="5034728" cy="1113962"/>
                <a:chOff x="-77798" y="2860231"/>
                <a:chExt cx="11190196" cy="1113962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65E68AE-1A10-EF98-8F3F-4535A579092C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-77798" y="3457770"/>
                  <a:ext cx="11190196" cy="51642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介绍了本领域相关研究的基本情况，为本文研究提供理论基础。</a:t>
                  </a:r>
                  <a:endPara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2FA89980-0522-F8CD-C04B-8E7E4883C41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77798" y="2860231"/>
                  <a:ext cx="11190196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研究现状概述</a:t>
                  </a:r>
                  <a:endParaRPr lang="en-US" altLang="zh-CN" sz="3600" b="1" dirty="0"/>
                </a:p>
              </p:txBody>
            </p:sp>
          </p:grpSp>
        </p:grpSp>
      </p:grp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研究现状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347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0D370DCE-52B9-D1B3-F971-25148C6B0CF5}"/>
              </a:ext>
            </a:extLst>
          </p:cNvPr>
          <p:cNvGrpSpPr/>
          <p:nvPr/>
        </p:nvGrpSpPr>
        <p:grpSpPr>
          <a:xfrm>
            <a:off x="1343378" y="0"/>
            <a:ext cx="10848622" cy="6858000"/>
            <a:chOff x="1343378" y="0"/>
            <a:chExt cx="10848622" cy="685800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AB936D5-C511-8524-BD30-EC5CF87FB700}"/>
                </a:ext>
              </a:extLst>
            </p:cNvPr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accent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F76DF6C-AED2-0A06-C6B5-46A6DA0215B0}"/>
                </a:ext>
              </a:extLst>
            </p:cNvPr>
            <p:cNvGrpSpPr/>
            <p:nvPr/>
          </p:nvGrpSpPr>
          <p:grpSpPr>
            <a:xfrm>
              <a:off x="1343378" y="943082"/>
              <a:ext cx="10329332" cy="4849582"/>
              <a:chOff x="1343378" y="943082"/>
              <a:chExt cx="10329332" cy="484958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9BB56996-396F-8CAF-5C26-E1BAAB9A7F59}"/>
                  </a:ext>
                </a:extLst>
              </p:cNvPr>
              <p:cNvSpPr/>
              <p:nvPr/>
            </p:nvSpPr>
            <p:spPr>
              <a:xfrm>
                <a:off x="1343378" y="943082"/>
                <a:ext cx="9505244" cy="48495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A053783-24CC-A0BC-48CF-A48955EF51EA}"/>
                  </a:ext>
                </a:extLst>
              </p:cNvPr>
              <p:cNvSpPr/>
              <p:nvPr/>
            </p:nvSpPr>
            <p:spPr>
              <a:xfrm>
                <a:off x="4380089" y="1593197"/>
                <a:ext cx="7292621" cy="1648178"/>
              </a:xfrm>
              <a:prstGeom prst="rect">
                <a:avLst/>
              </a:prstGeom>
              <a:blipFill>
                <a:blip r:embed="rId3"/>
                <a:stretch>
                  <a:fillRect t="-74059" b="-74059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C60765B9-E6CB-D953-25B8-FAB65709611D}"/>
                  </a:ext>
                </a:extLst>
              </p:cNvPr>
              <p:cNvGrpSpPr/>
              <p:nvPr/>
            </p:nvGrpSpPr>
            <p:grpSpPr>
              <a:xfrm>
                <a:off x="1941688" y="4444928"/>
                <a:ext cx="6084711" cy="1010909"/>
                <a:chOff x="1941688" y="4444928"/>
                <a:chExt cx="6084711" cy="1010909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F31AEA6D-E9F5-A695-E7F2-1390307BDB59}"/>
                    </a:ext>
                  </a:extLst>
                </p:cNvPr>
                <p:cNvSpPr txBox="1"/>
                <p:nvPr/>
              </p:nvSpPr>
              <p:spPr>
                <a:xfrm>
                  <a:off x="2160714" y="4444928"/>
                  <a:ext cx="5865685" cy="1010909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zh-CN" altLang="en-US" sz="3200" b="1" dirty="0"/>
                    <a:t>毕业论文答辩的必要性</a:t>
                  </a:r>
                </a:p>
              </p:txBody>
            </p:sp>
            <p:cxnSp>
              <p:nvCxnSpPr>
                <p:cNvPr id="31" name="直接连接符 30">
                  <a:extLst>
                    <a:ext uri="{FF2B5EF4-FFF2-40B4-BE49-F238E27FC236}">
                      <a16:creationId xmlns:a16="http://schemas.microsoft.com/office/drawing/2014/main" id="{579DAD02-38EF-3457-7B68-D1606273242F}"/>
                    </a:ext>
                  </a:extLst>
                </p:cNvPr>
                <p:cNvCxnSpPr/>
                <p:nvPr/>
              </p:nvCxnSpPr>
              <p:spPr>
                <a:xfrm flipH="1">
                  <a:off x="1941688" y="4444928"/>
                  <a:ext cx="0" cy="1010909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7590068-6605-EDF0-6644-1E5C80687832}"/>
                  </a:ext>
                </a:extLst>
              </p:cNvPr>
              <p:cNvSpPr txBox="1"/>
              <p:nvPr/>
            </p:nvSpPr>
            <p:spPr>
              <a:xfrm>
                <a:off x="1343378" y="1593198"/>
                <a:ext cx="3036710" cy="18174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是对学生学术研究成果的检验，也是对学生学术能力的一次全面考核，同时也是学生与专家和同学们进行学术交流和互动的机会。</a:t>
                </a:r>
                <a:endParaRPr lang="en-US" altLang="zh-CN" sz="1200" dirty="0"/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为自己的学术和职业发展打下坚实的基础。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A9CFDD9-79D3-4159-A5B4-D34BC22A8553}"/>
              </a:ext>
            </a:extLst>
          </p:cNvPr>
          <p:cNvGrpSpPr/>
          <p:nvPr/>
        </p:nvGrpSpPr>
        <p:grpSpPr>
          <a:xfrm>
            <a:off x="-1903" y="1902"/>
            <a:ext cx="1074337" cy="1072001"/>
            <a:chOff x="-1903" y="1902"/>
            <a:chExt cx="1074337" cy="1072001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F878B65-CCB5-4BF9-BD55-4477F1E63C6D}"/>
                </a:ext>
              </a:extLst>
            </p:cNvPr>
            <p:cNvSpPr/>
            <p:nvPr/>
          </p:nvSpPr>
          <p:spPr>
            <a:xfrm rot="5400000">
              <a:off x="-734" y="734"/>
              <a:ext cx="1072000" cy="1074337"/>
            </a:xfrm>
            <a:custGeom>
              <a:avLst/>
              <a:gdLst>
                <a:gd name="connsiteX0" fmla="*/ 0 w 1892542"/>
                <a:gd name="connsiteY0" fmla="*/ 0 h 1896667"/>
                <a:gd name="connsiteX1" fmla="*/ 1816080 w 1892542"/>
                <a:gd name="connsiteY1" fmla="*/ 0 h 1896667"/>
                <a:gd name="connsiteX2" fmla="*/ 1892542 w 1892542"/>
                <a:gd name="connsiteY2" fmla="*/ 76462 h 1896667"/>
                <a:gd name="connsiteX3" fmla="*/ 1892542 w 1892542"/>
                <a:gd name="connsiteY3" fmla="*/ 1896667 h 1896667"/>
                <a:gd name="connsiteX4" fmla="*/ 0 w 1892542"/>
                <a:gd name="connsiteY4" fmla="*/ 1896667 h 189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542" h="1896667">
                  <a:moveTo>
                    <a:pt x="0" y="0"/>
                  </a:moveTo>
                  <a:lnTo>
                    <a:pt x="1816080" y="0"/>
                  </a:lnTo>
                  <a:cubicBezTo>
                    <a:pt x="1858309" y="0"/>
                    <a:pt x="1892542" y="34233"/>
                    <a:pt x="1892542" y="76462"/>
                  </a:cubicBezTo>
                  <a:lnTo>
                    <a:pt x="1892542" y="1896667"/>
                  </a:lnTo>
                  <a:lnTo>
                    <a:pt x="0" y="1896667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4642832A-B258-4B5E-B89B-0F3C2F1DC534}"/>
                </a:ext>
              </a:extLst>
            </p:cNvPr>
            <p:cNvSpPr/>
            <p:nvPr/>
          </p:nvSpPr>
          <p:spPr>
            <a:xfrm rot="5400000">
              <a:off x="1075" y="-1075"/>
              <a:ext cx="713498" cy="719454"/>
            </a:xfrm>
            <a:custGeom>
              <a:avLst/>
              <a:gdLst>
                <a:gd name="connsiteX0" fmla="*/ 0 w 1259632"/>
                <a:gd name="connsiteY0" fmla="*/ 0 h 1270145"/>
                <a:gd name="connsiteX1" fmla="*/ 1183170 w 1259632"/>
                <a:gd name="connsiteY1" fmla="*/ 0 h 1270145"/>
                <a:gd name="connsiteX2" fmla="*/ 1259632 w 1259632"/>
                <a:gd name="connsiteY2" fmla="*/ 76462 h 1270145"/>
                <a:gd name="connsiteX3" fmla="*/ 1259632 w 1259632"/>
                <a:gd name="connsiteY3" fmla="*/ 1270145 h 1270145"/>
                <a:gd name="connsiteX4" fmla="*/ 0 w 1259632"/>
                <a:gd name="connsiteY4" fmla="*/ 1270145 h 127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632" h="1270145">
                  <a:moveTo>
                    <a:pt x="0" y="0"/>
                  </a:moveTo>
                  <a:lnTo>
                    <a:pt x="1183170" y="0"/>
                  </a:lnTo>
                  <a:cubicBezTo>
                    <a:pt x="1225399" y="0"/>
                    <a:pt x="1259632" y="34233"/>
                    <a:pt x="1259632" y="76462"/>
                  </a:cubicBezTo>
                  <a:lnTo>
                    <a:pt x="1259632" y="1270145"/>
                  </a:lnTo>
                  <a:lnTo>
                    <a:pt x="0" y="1270145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EF8F9C6D-66DD-4F70-94FB-3985581B820B}"/>
                </a:ext>
              </a:extLst>
            </p:cNvPr>
            <p:cNvSpPr/>
            <p:nvPr/>
          </p:nvSpPr>
          <p:spPr>
            <a:xfrm rot="5400000">
              <a:off x="2885" y="-2884"/>
              <a:ext cx="354997" cy="364569"/>
            </a:xfrm>
            <a:custGeom>
              <a:avLst/>
              <a:gdLst>
                <a:gd name="connsiteX0" fmla="*/ 0 w 626722"/>
                <a:gd name="connsiteY0" fmla="*/ 0 h 643622"/>
                <a:gd name="connsiteX1" fmla="*/ 550260 w 626722"/>
                <a:gd name="connsiteY1" fmla="*/ 0 h 643622"/>
                <a:gd name="connsiteX2" fmla="*/ 626722 w 626722"/>
                <a:gd name="connsiteY2" fmla="*/ 76462 h 643622"/>
                <a:gd name="connsiteX3" fmla="*/ 626722 w 626722"/>
                <a:gd name="connsiteY3" fmla="*/ 643622 h 643622"/>
                <a:gd name="connsiteX4" fmla="*/ 0 w 626722"/>
                <a:gd name="connsiteY4" fmla="*/ 643622 h 64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22" h="643622">
                  <a:moveTo>
                    <a:pt x="0" y="0"/>
                  </a:moveTo>
                  <a:lnTo>
                    <a:pt x="550260" y="0"/>
                  </a:lnTo>
                  <a:cubicBezTo>
                    <a:pt x="592489" y="0"/>
                    <a:pt x="626722" y="34233"/>
                    <a:pt x="626722" y="76462"/>
                  </a:cubicBezTo>
                  <a:lnTo>
                    <a:pt x="626722" y="643622"/>
                  </a:lnTo>
                  <a:lnTo>
                    <a:pt x="0" y="643622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32" name="标题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研究意义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04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02.</a:t>
            </a:r>
            <a:r>
              <a:rPr lang="zh-CN" altLang="en-US"/>
              <a:t>研究内容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研究说明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27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23151" y="1534438"/>
            <a:ext cx="9545698" cy="5323562"/>
            <a:chOff x="1323151" y="1534438"/>
            <a:chExt cx="9545698" cy="5323562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E45C3FA-5A1C-4974-AC43-CB96D44A23D4}"/>
                </a:ext>
              </a:extLst>
            </p:cNvPr>
            <p:cNvSpPr/>
            <p:nvPr/>
          </p:nvSpPr>
          <p:spPr>
            <a:xfrm>
              <a:off x="1323151" y="1534438"/>
              <a:ext cx="9545698" cy="5323562"/>
            </a:xfrm>
            <a:custGeom>
              <a:avLst/>
              <a:gdLst>
                <a:gd name="connsiteX0" fmla="*/ 343874 w 9545698"/>
                <a:gd name="connsiteY0" fmla="*/ 0 h 5323562"/>
                <a:gd name="connsiteX1" fmla="*/ 9201824 w 9545698"/>
                <a:gd name="connsiteY1" fmla="*/ 0 h 5323562"/>
                <a:gd name="connsiteX2" fmla="*/ 9545698 w 9545698"/>
                <a:gd name="connsiteY2" fmla="*/ 343874 h 5323562"/>
                <a:gd name="connsiteX3" fmla="*/ 9545698 w 9545698"/>
                <a:gd name="connsiteY3" fmla="*/ 5323562 h 5323562"/>
                <a:gd name="connsiteX4" fmla="*/ 0 w 9545698"/>
                <a:gd name="connsiteY4" fmla="*/ 5323562 h 5323562"/>
                <a:gd name="connsiteX5" fmla="*/ 0 w 9545698"/>
                <a:gd name="connsiteY5" fmla="*/ 343874 h 5323562"/>
                <a:gd name="connsiteX6" fmla="*/ 343874 w 9545698"/>
                <a:gd name="connsiteY6" fmla="*/ 0 h 532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5698" h="5323562">
                  <a:moveTo>
                    <a:pt x="343874" y="0"/>
                  </a:moveTo>
                  <a:lnTo>
                    <a:pt x="9201824" y="0"/>
                  </a:lnTo>
                  <a:cubicBezTo>
                    <a:pt x="9391740" y="0"/>
                    <a:pt x="9545698" y="153958"/>
                    <a:pt x="9545698" y="343874"/>
                  </a:cubicBezTo>
                  <a:lnTo>
                    <a:pt x="9545698" y="5323562"/>
                  </a:lnTo>
                  <a:lnTo>
                    <a:pt x="0" y="5323562"/>
                  </a:lnTo>
                  <a:lnTo>
                    <a:pt x="0" y="343874"/>
                  </a:lnTo>
                  <a:cubicBezTo>
                    <a:pt x="0" y="153958"/>
                    <a:pt x="153958" y="0"/>
                    <a:pt x="343874" y="0"/>
                  </a:cubicBez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93587937-F11A-47AD-9C8F-689C2D9858D9}"/>
                </a:ext>
              </a:extLst>
            </p:cNvPr>
            <p:cNvSpPr/>
            <p:nvPr/>
          </p:nvSpPr>
          <p:spPr>
            <a:xfrm>
              <a:off x="1837690" y="2023110"/>
              <a:ext cx="3340100" cy="4834890"/>
            </a:xfrm>
            <a:custGeom>
              <a:avLst/>
              <a:gdLst>
                <a:gd name="connsiteX0" fmla="*/ 194294 w 3340100"/>
                <a:gd name="connsiteY0" fmla="*/ 0 h 4834890"/>
                <a:gd name="connsiteX1" fmla="*/ 3145806 w 3340100"/>
                <a:gd name="connsiteY1" fmla="*/ 0 h 4834890"/>
                <a:gd name="connsiteX2" fmla="*/ 3340100 w 3340100"/>
                <a:gd name="connsiteY2" fmla="*/ 194294 h 4834890"/>
                <a:gd name="connsiteX3" fmla="*/ 3340100 w 3340100"/>
                <a:gd name="connsiteY3" fmla="*/ 4834890 h 4834890"/>
                <a:gd name="connsiteX4" fmla="*/ 0 w 3340100"/>
                <a:gd name="connsiteY4" fmla="*/ 4834890 h 4834890"/>
                <a:gd name="connsiteX5" fmla="*/ 0 w 3340100"/>
                <a:gd name="connsiteY5" fmla="*/ 194294 h 4834890"/>
                <a:gd name="connsiteX6" fmla="*/ 194294 w 3340100"/>
                <a:gd name="connsiteY6" fmla="*/ 0 h 483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0100" h="4834890">
                  <a:moveTo>
                    <a:pt x="194294" y="0"/>
                  </a:moveTo>
                  <a:lnTo>
                    <a:pt x="3145806" y="0"/>
                  </a:lnTo>
                  <a:cubicBezTo>
                    <a:pt x="3253112" y="0"/>
                    <a:pt x="3340100" y="86988"/>
                    <a:pt x="3340100" y="194294"/>
                  </a:cubicBezTo>
                  <a:lnTo>
                    <a:pt x="3340100" y="4834890"/>
                  </a:lnTo>
                  <a:lnTo>
                    <a:pt x="0" y="4834890"/>
                  </a:lnTo>
                  <a:lnTo>
                    <a:pt x="0" y="194294"/>
                  </a:lnTo>
                  <a:cubicBezTo>
                    <a:pt x="0" y="86988"/>
                    <a:pt x="86988" y="0"/>
                    <a:pt x="194294" y="0"/>
                  </a:cubicBezTo>
                  <a:close/>
                </a:path>
              </a:pathLst>
            </a:cu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C424218D-DEA5-466E-9FAD-9B30B9B699F2}"/>
                </a:ext>
              </a:extLst>
            </p:cNvPr>
            <p:cNvGrpSpPr/>
            <p:nvPr/>
          </p:nvGrpSpPr>
          <p:grpSpPr>
            <a:xfrm>
              <a:off x="5599888" y="3227547"/>
              <a:ext cx="4846862" cy="1782075"/>
              <a:chOff x="5599888" y="3227547"/>
              <a:chExt cx="4846862" cy="1782075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4CD569C-B6A7-4495-857B-FCCC7F4B1A6C}"/>
                  </a:ext>
                </a:extLst>
              </p:cNvPr>
              <p:cNvSpPr txBox="1"/>
              <p:nvPr/>
            </p:nvSpPr>
            <p:spPr>
              <a:xfrm>
                <a:off x="5599888" y="3227547"/>
                <a:ext cx="4846862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>
                    <a:solidFill>
                      <a:schemeClr val="tx1"/>
                    </a:solidFill>
                  </a:rPr>
                  <a:t>研究成果具有实际应用价值</a:t>
                </a:r>
                <a:endParaRPr kumimoji="0" lang="en-US" sz="2800" b="1" i="0" u="none" strike="noStrike" kern="1200" cap="none" spc="0" normalizeH="0" baseline="0" noProof="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457D264-8809-E82A-4665-32146910705F}"/>
                  </a:ext>
                </a:extLst>
              </p:cNvPr>
              <p:cNvSpPr txBox="1"/>
              <p:nvPr/>
            </p:nvSpPr>
            <p:spPr>
              <a:xfrm>
                <a:off x="5599888" y="4000500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为教育培训行业提供创新思路</a:t>
                </a: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和方法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858F513-D521-82FE-2D84-B18414BB0DF2}"/>
                  </a:ext>
                </a:extLst>
              </p:cNvPr>
              <p:cNvSpPr txBox="1"/>
              <p:nvPr/>
            </p:nvSpPr>
            <p:spPr>
              <a:xfrm>
                <a:off x="5599888" y="4336874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提高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教育培训行业人员的工作效率</a:t>
                </a: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和质量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B3F0B54-7978-B6AC-B4C3-A09F12CA6047}"/>
                  </a:ext>
                </a:extLst>
              </p:cNvPr>
              <p:cNvSpPr txBox="1"/>
              <p:nvPr/>
            </p:nvSpPr>
            <p:spPr>
              <a:xfrm>
                <a:off x="5599888" y="4673248"/>
                <a:ext cx="4846862" cy="336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171450" marR="0" lvl="0" indent="-171450" algn="just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 typeface="Wingdings" panose="05000000000000000000" pitchFamily="2" charset="2"/>
                  <a:buChar char="l"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促进教育培训行业的发展和进步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研究意义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1500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32496A18-CB05-C5CB-C1BD-A4EEC983862E}"/>
              </a:ext>
            </a:extLst>
          </p:cNvPr>
          <p:cNvGrpSpPr/>
          <p:nvPr/>
        </p:nvGrpSpPr>
        <p:grpSpPr>
          <a:xfrm>
            <a:off x="660400" y="1317235"/>
            <a:ext cx="10281180" cy="5553890"/>
            <a:chOff x="660400" y="1317235"/>
            <a:chExt cx="10281180" cy="555389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058374A-AC1D-6727-4B63-C2D21F255495}"/>
                </a:ext>
              </a:extLst>
            </p:cNvPr>
            <p:cNvGrpSpPr/>
            <p:nvPr/>
          </p:nvGrpSpPr>
          <p:grpSpPr>
            <a:xfrm flipH="1">
              <a:off x="6553202" y="1621844"/>
              <a:ext cx="4388378" cy="4405932"/>
              <a:chOff x="3436937" y="968876"/>
              <a:chExt cx="5305426" cy="5326648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47DF16DD-8988-8616-D5A2-CE800C3DF100}"/>
                  </a:ext>
                </a:extLst>
              </p:cNvPr>
              <p:cNvSpPr/>
              <p:nvPr/>
            </p:nvSpPr>
            <p:spPr>
              <a:xfrm>
                <a:off x="3524834" y="1015668"/>
                <a:ext cx="5114489" cy="5258634"/>
              </a:xfrm>
              <a:custGeom>
                <a:avLst/>
                <a:gdLst>
                  <a:gd name="connsiteX0" fmla="*/ 2015144 w 2295551"/>
                  <a:gd name="connsiteY0" fmla="*/ 1963272 h 2360248"/>
                  <a:gd name="connsiteX1" fmla="*/ 2196976 w 2295551"/>
                  <a:gd name="connsiteY1" fmla="*/ 2360179 h 2360248"/>
                  <a:gd name="connsiteX2" fmla="*/ 33182 w 2295551"/>
                  <a:gd name="connsiteY2" fmla="*/ 2360179 h 2360248"/>
                  <a:gd name="connsiteX3" fmla="*/ 91665 w 2295551"/>
                  <a:gd name="connsiteY3" fmla="*/ 1715051 h 2360248"/>
                  <a:gd name="connsiteX4" fmla="*/ 423707 w 2295551"/>
                  <a:gd name="connsiteY4" fmla="*/ 1447684 h 2360248"/>
                  <a:gd name="connsiteX5" fmla="*/ 793753 w 2295551"/>
                  <a:gd name="connsiteY5" fmla="*/ 1228609 h 2360248"/>
                  <a:gd name="connsiteX6" fmla="*/ 984253 w 2295551"/>
                  <a:gd name="connsiteY6" fmla="*/ 858943 h 2360248"/>
                  <a:gd name="connsiteX7" fmla="*/ 840235 w 2295551"/>
                  <a:gd name="connsiteY7" fmla="*/ 317638 h 2360248"/>
                  <a:gd name="connsiteX8" fmla="*/ 1004255 w 2295551"/>
                  <a:gd name="connsiteY8" fmla="*/ 79513 h 2360248"/>
                  <a:gd name="connsiteX9" fmla="*/ 1289243 w 2295551"/>
                  <a:gd name="connsiteY9" fmla="*/ 646 h 2360248"/>
                  <a:gd name="connsiteX10" fmla="*/ 2186403 w 2295551"/>
                  <a:gd name="connsiteY10" fmla="*/ 554810 h 2360248"/>
                  <a:gd name="connsiteX11" fmla="*/ 2144589 w 2295551"/>
                  <a:gd name="connsiteY11" fmla="*/ 1627421 h 2360248"/>
                  <a:gd name="connsiteX12" fmla="*/ 2015144 w 2295551"/>
                  <a:gd name="connsiteY12" fmla="*/ 1963272 h 2360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95551" h="2360248">
                    <a:moveTo>
                      <a:pt x="2015144" y="1963272"/>
                    </a:moveTo>
                    <a:cubicBezTo>
                      <a:pt x="2020954" y="2109005"/>
                      <a:pt x="2141541" y="2227686"/>
                      <a:pt x="2196976" y="2360179"/>
                    </a:cubicBezTo>
                    <a:lnTo>
                      <a:pt x="33182" y="2360179"/>
                    </a:lnTo>
                    <a:cubicBezTo>
                      <a:pt x="606" y="2137865"/>
                      <a:pt x="-43018" y="1917838"/>
                      <a:pt x="91665" y="1715051"/>
                    </a:cubicBezTo>
                    <a:cubicBezTo>
                      <a:pt x="171104" y="1595417"/>
                      <a:pt x="296929" y="1515026"/>
                      <a:pt x="423707" y="1447684"/>
                    </a:cubicBezTo>
                    <a:cubicBezTo>
                      <a:pt x="550485" y="1380342"/>
                      <a:pt x="683644" y="1320906"/>
                      <a:pt x="793753" y="1228609"/>
                    </a:cubicBezTo>
                    <a:cubicBezTo>
                      <a:pt x="903862" y="1136311"/>
                      <a:pt x="990063" y="1002485"/>
                      <a:pt x="984253" y="858943"/>
                    </a:cubicBezTo>
                    <a:cubicBezTo>
                      <a:pt x="976728" y="670444"/>
                      <a:pt x="815280" y="504709"/>
                      <a:pt x="840235" y="317638"/>
                    </a:cubicBezTo>
                    <a:cubicBezTo>
                      <a:pt x="853380" y="218863"/>
                      <a:pt x="919769" y="132091"/>
                      <a:pt x="1004255" y="79513"/>
                    </a:cubicBezTo>
                    <a:cubicBezTo>
                      <a:pt x="1088742" y="26935"/>
                      <a:pt x="1189612" y="4837"/>
                      <a:pt x="1289243" y="646"/>
                    </a:cubicBezTo>
                    <a:cubicBezTo>
                      <a:pt x="1660718" y="-14785"/>
                      <a:pt x="2022668" y="221054"/>
                      <a:pt x="2186403" y="554810"/>
                    </a:cubicBezTo>
                    <a:cubicBezTo>
                      <a:pt x="2350138" y="888566"/>
                      <a:pt x="2323087" y="1301189"/>
                      <a:pt x="2144589" y="1627421"/>
                    </a:cubicBezTo>
                    <a:cubicBezTo>
                      <a:pt x="2086200" y="1734005"/>
                      <a:pt x="2010286" y="1841542"/>
                      <a:pt x="2015144" y="1963272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E3684000-4161-918A-8F39-75DA008348F8}"/>
                  </a:ext>
                </a:extLst>
              </p:cNvPr>
              <p:cNvSpPr/>
              <p:nvPr/>
            </p:nvSpPr>
            <p:spPr>
              <a:xfrm>
                <a:off x="3436937" y="2090019"/>
                <a:ext cx="1240620" cy="1240620"/>
              </a:xfrm>
              <a:custGeom>
                <a:avLst/>
                <a:gdLst>
                  <a:gd name="connsiteX0" fmla="*/ 556832 w 556831"/>
                  <a:gd name="connsiteY0" fmla="*/ 278416 h 556831"/>
                  <a:gd name="connsiteX1" fmla="*/ 278416 w 556831"/>
                  <a:gd name="connsiteY1" fmla="*/ 556832 h 556831"/>
                  <a:gd name="connsiteX2" fmla="*/ 0 w 556831"/>
                  <a:gd name="connsiteY2" fmla="*/ 278416 h 556831"/>
                  <a:gd name="connsiteX3" fmla="*/ 278416 w 556831"/>
                  <a:gd name="connsiteY3" fmla="*/ 0 h 556831"/>
                  <a:gd name="connsiteX4" fmla="*/ 556832 w 556831"/>
                  <a:gd name="connsiteY4" fmla="*/ 278416 h 55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831" h="556831">
                    <a:moveTo>
                      <a:pt x="556832" y="278416"/>
                    </a:moveTo>
                    <a:cubicBezTo>
                      <a:pt x="556832" y="432180"/>
                      <a:pt x="432181" y="556832"/>
                      <a:pt x="278416" y="556832"/>
                    </a:cubicBezTo>
                    <a:cubicBezTo>
                      <a:pt x="124651" y="556832"/>
                      <a:pt x="0" y="432181"/>
                      <a:pt x="0" y="278416"/>
                    </a:cubicBezTo>
                    <a:cubicBezTo>
                      <a:pt x="0" y="124651"/>
                      <a:pt x="124651" y="0"/>
                      <a:pt x="278416" y="0"/>
                    </a:cubicBezTo>
                    <a:cubicBezTo>
                      <a:pt x="432181" y="0"/>
                      <a:pt x="556832" y="124651"/>
                      <a:pt x="556832" y="278416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9EAF040A-166D-2C78-16DC-F2F64D1E0197}"/>
                  </a:ext>
                </a:extLst>
              </p:cNvPr>
              <p:cNvSpPr/>
              <p:nvPr/>
            </p:nvSpPr>
            <p:spPr>
              <a:xfrm>
                <a:off x="3457729" y="4130141"/>
                <a:ext cx="376902" cy="1884935"/>
              </a:xfrm>
              <a:custGeom>
                <a:avLst/>
                <a:gdLst>
                  <a:gd name="connsiteX0" fmla="*/ 168742 w 169166"/>
                  <a:gd name="connsiteY0" fmla="*/ 279358 h 846021"/>
                  <a:gd name="connsiteX1" fmla="*/ 135881 w 169166"/>
                  <a:gd name="connsiteY1" fmla="*/ 358511 h 846021"/>
                  <a:gd name="connsiteX2" fmla="*/ 91494 w 169166"/>
                  <a:gd name="connsiteY2" fmla="*/ 402897 h 846021"/>
                  <a:gd name="connsiteX3" fmla="*/ 91494 w 169166"/>
                  <a:gd name="connsiteY3" fmla="*/ 442998 h 846021"/>
                  <a:gd name="connsiteX4" fmla="*/ 135881 w 169166"/>
                  <a:gd name="connsiteY4" fmla="*/ 487289 h 846021"/>
                  <a:gd name="connsiteX5" fmla="*/ 135966 w 169166"/>
                  <a:gd name="connsiteY5" fmla="*/ 645699 h 846021"/>
                  <a:gd name="connsiteX6" fmla="*/ 135881 w 169166"/>
                  <a:gd name="connsiteY6" fmla="*/ 645785 h 846021"/>
                  <a:gd name="connsiteX7" fmla="*/ 91494 w 169166"/>
                  <a:gd name="connsiteY7" fmla="*/ 690076 h 846021"/>
                  <a:gd name="connsiteX8" fmla="*/ 91494 w 169166"/>
                  <a:gd name="connsiteY8" fmla="*/ 730177 h 846021"/>
                  <a:gd name="connsiteX9" fmla="*/ 135881 w 169166"/>
                  <a:gd name="connsiteY9" fmla="*/ 774468 h 846021"/>
                  <a:gd name="connsiteX10" fmla="*/ 135928 w 169166"/>
                  <a:gd name="connsiteY10" fmla="*/ 833666 h 846021"/>
                  <a:gd name="connsiteX11" fmla="*/ 76730 w 169166"/>
                  <a:gd name="connsiteY11" fmla="*/ 833713 h 846021"/>
                  <a:gd name="connsiteX12" fmla="*/ 32344 w 169166"/>
                  <a:gd name="connsiteY12" fmla="*/ 789327 h 846021"/>
                  <a:gd name="connsiteX13" fmla="*/ 32344 w 169166"/>
                  <a:gd name="connsiteY13" fmla="*/ 630926 h 846021"/>
                  <a:gd name="connsiteX14" fmla="*/ 76730 w 169166"/>
                  <a:gd name="connsiteY14" fmla="*/ 586539 h 846021"/>
                  <a:gd name="connsiteX15" fmla="*/ 76730 w 169166"/>
                  <a:gd name="connsiteY15" fmla="*/ 546535 h 846021"/>
                  <a:gd name="connsiteX16" fmla="*/ 32344 w 169166"/>
                  <a:gd name="connsiteY16" fmla="*/ 502148 h 846021"/>
                  <a:gd name="connsiteX17" fmla="*/ 32344 w 169166"/>
                  <a:gd name="connsiteY17" fmla="*/ 343747 h 846021"/>
                  <a:gd name="connsiteX18" fmla="*/ 76730 w 169166"/>
                  <a:gd name="connsiteY18" fmla="*/ 299361 h 846021"/>
                  <a:gd name="connsiteX19" fmla="*/ 76730 w 169166"/>
                  <a:gd name="connsiteY19" fmla="*/ 259261 h 846021"/>
                  <a:gd name="connsiteX20" fmla="*/ 32344 w 169166"/>
                  <a:gd name="connsiteY20" fmla="*/ 214969 h 846021"/>
                  <a:gd name="connsiteX21" fmla="*/ 32344 w 169166"/>
                  <a:gd name="connsiteY21" fmla="*/ 56473 h 846021"/>
                  <a:gd name="connsiteX22" fmla="*/ 76730 w 169166"/>
                  <a:gd name="connsiteY22" fmla="*/ 12182 h 846021"/>
                  <a:gd name="connsiteX23" fmla="*/ 135881 w 169166"/>
                  <a:gd name="connsiteY23" fmla="*/ 12182 h 846021"/>
                  <a:gd name="connsiteX24" fmla="*/ 135881 w 169166"/>
                  <a:gd name="connsiteY24" fmla="*/ 71332 h 846021"/>
                  <a:gd name="connsiteX25" fmla="*/ 91494 w 169166"/>
                  <a:gd name="connsiteY25" fmla="*/ 115719 h 846021"/>
                  <a:gd name="connsiteX26" fmla="*/ 91494 w 169166"/>
                  <a:gd name="connsiteY26" fmla="*/ 155724 h 846021"/>
                  <a:gd name="connsiteX27" fmla="*/ 135881 w 169166"/>
                  <a:gd name="connsiteY27" fmla="*/ 200110 h 846021"/>
                  <a:gd name="connsiteX28" fmla="*/ 168742 w 169166"/>
                  <a:gd name="connsiteY28" fmla="*/ 279358 h 84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166" h="846021">
                    <a:moveTo>
                      <a:pt x="168742" y="279358"/>
                    </a:moveTo>
                    <a:cubicBezTo>
                      <a:pt x="168799" y="309076"/>
                      <a:pt x="156969" y="337575"/>
                      <a:pt x="135881" y="358511"/>
                    </a:cubicBezTo>
                    <a:lnTo>
                      <a:pt x="91494" y="402897"/>
                    </a:lnTo>
                    <a:cubicBezTo>
                      <a:pt x="80540" y="414023"/>
                      <a:pt x="80540" y="431873"/>
                      <a:pt x="91494" y="442998"/>
                    </a:cubicBezTo>
                    <a:lnTo>
                      <a:pt x="135881" y="487289"/>
                    </a:lnTo>
                    <a:cubicBezTo>
                      <a:pt x="179648" y="531009"/>
                      <a:pt x="179686" y="601932"/>
                      <a:pt x="135966" y="645699"/>
                    </a:cubicBezTo>
                    <a:cubicBezTo>
                      <a:pt x="135938" y="645728"/>
                      <a:pt x="135909" y="645756"/>
                      <a:pt x="135881" y="645785"/>
                    </a:cubicBezTo>
                    <a:lnTo>
                      <a:pt x="91494" y="690076"/>
                    </a:lnTo>
                    <a:cubicBezTo>
                      <a:pt x="80540" y="701202"/>
                      <a:pt x="80540" y="719051"/>
                      <a:pt x="91494" y="730177"/>
                    </a:cubicBezTo>
                    <a:lnTo>
                      <a:pt x="135881" y="774468"/>
                    </a:lnTo>
                    <a:cubicBezTo>
                      <a:pt x="152244" y="790803"/>
                      <a:pt x="152264" y="817302"/>
                      <a:pt x="135928" y="833666"/>
                    </a:cubicBezTo>
                    <a:cubicBezTo>
                      <a:pt x="119593" y="850030"/>
                      <a:pt x="93094" y="850049"/>
                      <a:pt x="76730" y="833713"/>
                    </a:cubicBezTo>
                    <a:lnTo>
                      <a:pt x="32344" y="789327"/>
                    </a:lnTo>
                    <a:cubicBezTo>
                      <a:pt x="-11338" y="745559"/>
                      <a:pt x="-11338" y="674693"/>
                      <a:pt x="32344" y="630926"/>
                    </a:cubicBezTo>
                    <a:lnTo>
                      <a:pt x="76730" y="586539"/>
                    </a:lnTo>
                    <a:cubicBezTo>
                      <a:pt x="87617" y="575424"/>
                      <a:pt x="87617" y="557650"/>
                      <a:pt x="76730" y="546535"/>
                    </a:cubicBezTo>
                    <a:lnTo>
                      <a:pt x="32344" y="502148"/>
                    </a:lnTo>
                    <a:cubicBezTo>
                      <a:pt x="-11338" y="458381"/>
                      <a:pt x="-11338" y="387515"/>
                      <a:pt x="32344" y="343747"/>
                    </a:cubicBezTo>
                    <a:lnTo>
                      <a:pt x="76730" y="299361"/>
                    </a:lnTo>
                    <a:cubicBezTo>
                      <a:pt x="87684" y="288236"/>
                      <a:pt x="87684" y="270386"/>
                      <a:pt x="76730" y="259261"/>
                    </a:cubicBezTo>
                    <a:lnTo>
                      <a:pt x="32344" y="214969"/>
                    </a:lnTo>
                    <a:cubicBezTo>
                      <a:pt x="-11347" y="171173"/>
                      <a:pt x="-11347" y="100269"/>
                      <a:pt x="32344" y="56473"/>
                    </a:cubicBezTo>
                    <a:lnTo>
                      <a:pt x="76730" y="12182"/>
                    </a:lnTo>
                    <a:cubicBezTo>
                      <a:pt x="93066" y="-4153"/>
                      <a:pt x="119545" y="-4153"/>
                      <a:pt x="135881" y="12182"/>
                    </a:cubicBezTo>
                    <a:cubicBezTo>
                      <a:pt x="152216" y="28517"/>
                      <a:pt x="152216" y="54997"/>
                      <a:pt x="135881" y="71332"/>
                    </a:cubicBezTo>
                    <a:lnTo>
                      <a:pt x="91494" y="115719"/>
                    </a:lnTo>
                    <a:cubicBezTo>
                      <a:pt x="80607" y="126834"/>
                      <a:pt x="80607" y="144608"/>
                      <a:pt x="91494" y="155724"/>
                    </a:cubicBezTo>
                    <a:lnTo>
                      <a:pt x="135881" y="200110"/>
                    </a:lnTo>
                    <a:cubicBezTo>
                      <a:pt x="156978" y="221075"/>
                      <a:pt x="168809" y="249612"/>
                      <a:pt x="168742" y="279358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2FD7F53E-DFA6-3611-7E49-DAFC2E68FF15}"/>
                  </a:ext>
                </a:extLst>
              </p:cNvPr>
              <p:cNvSpPr/>
              <p:nvPr/>
            </p:nvSpPr>
            <p:spPr>
              <a:xfrm>
                <a:off x="3457729" y="4130141"/>
                <a:ext cx="376902" cy="1884935"/>
              </a:xfrm>
              <a:custGeom>
                <a:avLst/>
                <a:gdLst>
                  <a:gd name="connsiteX0" fmla="*/ 168742 w 169166"/>
                  <a:gd name="connsiteY0" fmla="*/ 279358 h 846021"/>
                  <a:gd name="connsiteX1" fmla="*/ 135881 w 169166"/>
                  <a:gd name="connsiteY1" fmla="*/ 358511 h 846021"/>
                  <a:gd name="connsiteX2" fmla="*/ 91494 w 169166"/>
                  <a:gd name="connsiteY2" fmla="*/ 402897 h 846021"/>
                  <a:gd name="connsiteX3" fmla="*/ 91494 w 169166"/>
                  <a:gd name="connsiteY3" fmla="*/ 442998 h 846021"/>
                  <a:gd name="connsiteX4" fmla="*/ 135881 w 169166"/>
                  <a:gd name="connsiteY4" fmla="*/ 487289 h 846021"/>
                  <a:gd name="connsiteX5" fmla="*/ 135966 w 169166"/>
                  <a:gd name="connsiteY5" fmla="*/ 645699 h 846021"/>
                  <a:gd name="connsiteX6" fmla="*/ 135881 w 169166"/>
                  <a:gd name="connsiteY6" fmla="*/ 645785 h 846021"/>
                  <a:gd name="connsiteX7" fmla="*/ 91494 w 169166"/>
                  <a:gd name="connsiteY7" fmla="*/ 690076 h 846021"/>
                  <a:gd name="connsiteX8" fmla="*/ 91494 w 169166"/>
                  <a:gd name="connsiteY8" fmla="*/ 730177 h 846021"/>
                  <a:gd name="connsiteX9" fmla="*/ 135881 w 169166"/>
                  <a:gd name="connsiteY9" fmla="*/ 774468 h 846021"/>
                  <a:gd name="connsiteX10" fmla="*/ 135928 w 169166"/>
                  <a:gd name="connsiteY10" fmla="*/ 833666 h 846021"/>
                  <a:gd name="connsiteX11" fmla="*/ 76730 w 169166"/>
                  <a:gd name="connsiteY11" fmla="*/ 833713 h 846021"/>
                  <a:gd name="connsiteX12" fmla="*/ 32344 w 169166"/>
                  <a:gd name="connsiteY12" fmla="*/ 789327 h 846021"/>
                  <a:gd name="connsiteX13" fmla="*/ 32344 w 169166"/>
                  <a:gd name="connsiteY13" fmla="*/ 630926 h 846021"/>
                  <a:gd name="connsiteX14" fmla="*/ 76730 w 169166"/>
                  <a:gd name="connsiteY14" fmla="*/ 586539 h 846021"/>
                  <a:gd name="connsiteX15" fmla="*/ 76730 w 169166"/>
                  <a:gd name="connsiteY15" fmla="*/ 546535 h 846021"/>
                  <a:gd name="connsiteX16" fmla="*/ 32344 w 169166"/>
                  <a:gd name="connsiteY16" fmla="*/ 502148 h 846021"/>
                  <a:gd name="connsiteX17" fmla="*/ 32344 w 169166"/>
                  <a:gd name="connsiteY17" fmla="*/ 343747 h 846021"/>
                  <a:gd name="connsiteX18" fmla="*/ 76730 w 169166"/>
                  <a:gd name="connsiteY18" fmla="*/ 299361 h 846021"/>
                  <a:gd name="connsiteX19" fmla="*/ 76730 w 169166"/>
                  <a:gd name="connsiteY19" fmla="*/ 259261 h 846021"/>
                  <a:gd name="connsiteX20" fmla="*/ 32344 w 169166"/>
                  <a:gd name="connsiteY20" fmla="*/ 214969 h 846021"/>
                  <a:gd name="connsiteX21" fmla="*/ 32344 w 169166"/>
                  <a:gd name="connsiteY21" fmla="*/ 56473 h 846021"/>
                  <a:gd name="connsiteX22" fmla="*/ 76730 w 169166"/>
                  <a:gd name="connsiteY22" fmla="*/ 12182 h 846021"/>
                  <a:gd name="connsiteX23" fmla="*/ 135881 w 169166"/>
                  <a:gd name="connsiteY23" fmla="*/ 12182 h 846021"/>
                  <a:gd name="connsiteX24" fmla="*/ 135881 w 169166"/>
                  <a:gd name="connsiteY24" fmla="*/ 71332 h 846021"/>
                  <a:gd name="connsiteX25" fmla="*/ 91494 w 169166"/>
                  <a:gd name="connsiteY25" fmla="*/ 115719 h 846021"/>
                  <a:gd name="connsiteX26" fmla="*/ 91494 w 169166"/>
                  <a:gd name="connsiteY26" fmla="*/ 155724 h 846021"/>
                  <a:gd name="connsiteX27" fmla="*/ 135881 w 169166"/>
                  <a:gd name="connsiteY27" fmla="*/ 200110 h 846021"/>
                  <a:gd name="connsiteX28" fmla="*/ 168742 w 169166"/>
                  <a:gd name="connsiteY28" fmla="*/ 279358 h 84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166" h="846021">
                    <a:moveTo>
                      <a:pt x="168742" y="279358"/>
                    </a:moveTo>
                    <a:cubicBezTo>
                      <a:pt x="168799" y="309076"/>
                      <a:pt x="156969" y="337575"/>
                      <a:pt x="135881" y="358511"/>
                    </a:cubicBezTo>
                    <a:lnTo>
                      <a:pt x="91494" y="402897"/>
                    </a:lnTo>
                    <a:cubicBezTo>
                      <a:pt x="80540" y="414023"/>
                      <a:pt x="80540" y="431873"/>
                      <a:pt x="91494" y="442998"/>
                    </a:cubicBezTo>
                    <a:lnTo>
                      <a:pt x="135881" y="487289"/>
                    </a:lnTo>
                    <a:cubicBezTo>
                      <a:pt x="179648" y="531009"/>
                      <a:pt x="179686" y="601932"/>
                      <a:pt x="135966" y="645699"/>
                    </a:cubicBezTo>
                    <a:cubicBezTo>
                      <a:pt x="135938" y="645728"/>
                      <a:pt x="135909" y="645756"/>
                      <a:pt x="135881" y="645785"/>
                    </a:cubicBezTo>
                    <a:lnTo>
                      <a:pt x="91494" y="690076"/>
                    </a:lnTo>
                    <a:cubicBezTo>
                      <a:pt x="80540" y="701202"/>
                      <a:pt x="80540" y="719051"/>
                      <a:pt x="91494" y="730177"/>
                    </a:cubicBezTo>
                    <a:lnTo>
                      <a:pt x="135881" y="774468"/>
                    </a:lnTo>
                    <a:cubicBezTo>
                      <a:pt x="152244" y="790803"/>
                      <a:pt x="152264" y="817302"/>
                      <a:pt x="135928" y="833666"/>
                    </a:cubicBezTo>
                    <a:cubicBezTo>
                      <a:pt x="119593" y="850030"/>
                      <a:pt x="93094" y="850049"/>
                      <a:pt x="76730" y="833713"/>
                    </a:cubicBezTo>
                    <a:lnTo>
                      <a:pt x="32344" y="789327"/>
                    </a:lnTo>
                    <a:cubicBezTo>
                      <a:pt x="-11338" y="745559"/>
                      <a:pt x="-11338" y="674693"/>
                      <a:pt x="32344" y="630926"/>
                    </a:cubicBezTo>
                    <a:lnTo>
                      <a:pt x="76730" y="586539"/>
                    </a:lnTo>
                    <a:cubicBezTo>
                      <a:pt x="87617" y="575424"/>
                      <a:pt x="87617" y="557650"/>
                      <a:pt x="76730" y="546535"/>
                    </a:cubicBezTo>
                    <a:lnTo>
                      <a:pt x="32344" y="502148"/>
                    </a:lnTo>
                    <a:cubicBezTo>
                      <a:pt x="-11338" y="458381"/>
                      <a:pt x="-11338" y="387515"/>
                      <a:pt x="32344" y="343747"/>
                    </a:cubicBezTo>
                    <a:lnTo>
                      <a:pt x="76730" y="299361"/>
                    </a:lnTo>
                    <a:cubicBezTo>
                      <a:pt x="87684" y="288236"/>
                      <a:pt x="87684" y="270386"/>
                      <a:pt x="76730" y="259261"/>
                    </a:cubicBezTo>
                    <a:lnTo>
                      <a:pt x="32344" y="214969"/>
                    </a:lnTo>
                    <a:cubicBezTo>
                      <a:pt x="-11347" y="171173"/>
                      <a:pt x="-11347" y="100269"/>
                      <a:pt x="32344" y="56473"/>
                    </a:cubicBezTo>
                    <a:lnTo>
                      <a:pt x="76730" y="12182"/>
                    </a:lnTo>
                    <a:cubicBezTo>
                      <a:pt x="93066" y="-4153"/>
                      <a:pt x="119545" y="-4153"/>
                      <a:pt x="135881" y="12182"/>
                    </a:cubicBezTo>
                    <a:cubicBezTo>
                      <a:pt x="152216" y="28517"/>
                      <a:pt x="152216" y="54997"/>
                      <a:pt x="135881" y="71332"/>
                    </a:cubicBezTo>
                    <a:lnTo>
                      <a:pt x="91494" y="115719"/>
                    </a:lnTo>
                    <a:cubicBezTo>
                      <a:pt x="80607" y="126834"/>
                      <a:pt x="80607" y="144608"/>
                      <a:pt x="91494" y="155724"/>
                    </a:cubicBezTo>
                    <a:lnTo>
                      <a:pt x="135881" y="200110"/>
                    </a:lnTo>
                    <a:cubicBezTo>
                      <a:pt x="156978" y="221075"/>
                      <a:pt x="168809" y="249612"/>
                      <a:pt x="168742" y="27935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6F533FD0-1884-3275-3C6C-42DE6A94C3F7}"/>
                  </a:ext>
                </a:extLst>
              </p:cNvPr>
              <p:cNvSpPr/>
              <p:nvPr/>
            </p:nvSpPr>
            <p:spPr>
              <a:xfrm>
                <a:off x="3462744" y="1223875"/>
                <a:ext cx="556385" cy="556387"/>
              </a:xfrm>
              <a:custGeom>
                <a:avLst/>
                <a:gdLst>
                  <a:gd name="connsiteX0" fmla="*/ 248882 w 249724"/>
                  <a:gd name="connsiteY0" fmla="*/ 125413 h 249725"/>
                  <a:gd name="connsiteX1" fmla="*/ 125057 w 249724"/>
                  <a:gd name="connsiteY1" fmla="*/ 249238 h 249725"/>
                  <a:gd name="connsiteX2" fmla="*/ 124190 w 249724"/>
                  <a:gd name="connsiteY2" fmla="*/ 249610 h 249725"/>
                  <a:gd name="connsiteX3" fmla="*/ 123819 w 249724"/>
                  <a:gd name="connsiteY3" fmla="*/ 249238 h 249725"/>
                  <a:gd name="connsiteX4" fmla="*/ -6 w 249724"/>
                  <a:gd name="connsiteY4" fmla="*/ 125413 h 249725"/>
                  <a:gd name="connsiteX5" fmla="*/ -378 w 249724"/>
                  <a:gd name="connsiteY5" fmla="*/ 124546 h 249725"/>
                  <a:gd name="connsiteX6" fmla="*/ -6 w 249724"/>
                  <a:gd name="connsiteY6" fmla="*/ 124175 h 249725"/>
                  <a:gd name="connsiteX7" fmla="*/ 123819 w 249724"/>
                  <a:gd name="connsiteY7" fmla="*/ 350 h 249725"/>
                  <a:gd name="connsiteX8" fmla="*/ 124685 w 249724"/>
                  <a:gd name="connsiteY8" fmla="*/ -21 h 249725"/>
                  <a:gd name="connsiteX9" fmla="*/ 125057 w 249724"/>
                  <a:gd name="connsiteY9" fmla="*/ 350 h 249725"/>
                  <a:gd name="connsiteX10" fmla="*/ 248882 w 249724"/>
                  <a:gd name="connsiteY10" fmla="*/ 124175 h 249725"/>
                  <a:gd name="connsiteX11" fmla="*/ 249253 w 249724"/>
                  <a:gd name="connsiteY11" fmla="*/ 125042 h 249725"/>
                  <a:gd name="connsiteX12" fmla="*/ 248882 w 249724"/>
                  <a:gd name="connsiteY12" fmla="*/ 125413 h 2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9724" h="249725">
                    <a:moveTo>
                      <a:pt x="248882" y="125413"/>
                    </a:moveTo>
                    <a:cubicBezTo>
                      <a:pt x="182207" y="137796"/>
                      <a:pt x="142011" y="180658"/>
                      <a:pt x="125057" y="249238"/>
                    </a:cubicBezTo>
                    <a:cubicBezTo>
                      <a:pt x="124923" y="249581"/>
                      <a:pt x="124533" y="249743"/>
                      <a:pt x="124190" y="249610"/>
                    </a:cubicBezTo>
                    <a:cubicBezTo>
                      <a:pt x="124019" y="249543"/>
                      <a:pt x="123885" y="249410"/>
                      <a:pt x="123819" y="249238"/>
                    </a:cubicBezTo>
                    <a:cubicBezTo>
                      <a:pt x="107245" y="180182"/>
                      <a:pt x="67430" y="137320"/>
                      <a:pt x="-6" y="125413"/>
                    </a:cubicBezTo>
                    <a:cubicBezTo>
                      <a:pt x="-349" y="125277"/>
                      <a:pt x="-511" y="124888"/>
                      <a:pt x="-378" y="124546"/>
                    </a:cubicBezTo>
                    <a:cubicBezTo>
                      <a:pt x="-311" y="124377"/>
                      <a:pt x="-178" y="124243"/>
                      <a:pt x="-6" y="124175"/>
                    </a:cubicBezTo>
                    <a:cubicBezTo>
                      <a:pt x="66669" y="111793"/>
                      <a:pt x="106864" y="68835"/>
                      <a:pt x="123819" y="350"/>
                    </a:cubicBezTo>
                    <a:cubicBezTo>
                      <a:pt x="123952" y="8"/>
                      <a:pt x="124342" y="-159"/>
                      <a:pt x="124685" y="-21"/>
                    </a:cubicBezTo>
                    <a:cubicBezTo>
                      <a:pt x="124857" y="46"/>
                      <a:pt x="124990" y="180"/>
                      <a:pt x="125057" y="350"/>
                    </a:cubicBezTo>
                    <a:cubicBezTo>
                      <a:pt x="141630" y="69311"/>
                      <a:pt x="181445" y="112269"/>
                      <a:pt x="248882" y="124175"/>
                    </a:cubicBezTo>
                    <a:cubicBezTo>
                      <a:pt x="249225" y="124311"/>
                      <a:pt x="249387" y="124700"/>
                      <a:pt x="249253" y="125042"/>
                    </a:cubicBezTo>
                    <a:cubicBezTo>
                      <a:pt x="249187" y="125211"/>
                      <a:pt x="249053" y="125346"/>
                      <a:pt x="248882" y="125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64E23DDD-878B-8843-CB01-6D62ED24EDE9}"/>
                  </a:ext>
                </a:extLst>
              </p:cNvPr>
              <p:cNvSpPr/>
              <p:nvPr/>
            </p:nvSpPr>
            <p:spPr>
              <a:xfrm>
                <a:off x="3462744" y="1223875"/>
                <a:ext cx="556385" cy="556387"/>
              </a:xfrm>
              <a:custGeom>
                <a:avLst/>
                <a:gdLst>
                  <a:gd name="connsiteX0" fmla="*/ 248882 w 249724"/>
                  <a:gd name="connsiteY0" fmla="*/ 125413 h 249725"/>
                  <a:gd name="connsiteX1" fmla="*/ 125057 w 249724"/>
                  <a:gd name="connsiteY1" fmla="*/ 249238 h 249725"/>
                  <a:gd name="connsiteX2" fmla="*/ 124190 w 249724"/>
                  <a:gd name="connsiteY2" fmla="*/ 249610 h 249725"/>
                  <a:gd name="connsiteX3" fmla="*/ 123819 w 249724"/>
                  <a:gd name="connsiteY3" fmla="*/ 249238 h 249725"/>
                  <a:gd name="connsiteX4" fmla="*/ -6 w 249724"/>
                  <a:gd name="connsiteY4" fmla="*/ 125413 h 249725"/>
                  <a:gd name="connsiteX5" fmla="*/ -378 w 249724"/>
                  <a:gd name="connsiteY5" fmla="*/ 124546 h 249725"/>
                  <a:gd name="connsiteX6" fmla="*/ -6 w 249724"/>
                  <a:gd name="connsiteY6" fmla="*/ 124175 h 249725"/>
                  <a:gd name="connsiteX7" fmla="*/ 123819 w 249724"/>
                  <a:gd name="connsiteY7" fmla="*/ 350 h 249725"/>
                  <a:gd name="connsiteX8" fmla="*/ 124685 w 249724"/>
                  <a:gd name="connsiteY8" fmla="*/ -21 h 249725"/>
                  <a:gd name="connsiteX9" fmla="*/ 125057 w 249724"/>
                  <a:gd name="connsiteY9" fmla="*/ 350 h 249725"/>
                  <a:gd name="connsiteX10" fmla="*/ 248882 w 249724"/>
                  <a:gd name="connsiteY10" fmla="*/ 124175 h 249725"/>
                  <a:gd name="connsiteX11" fmla="*/ 249253 w 249724"/>
                  <a:gd name="connsiteY11" fmla="*/ 125042 h 249725"/>
                  <a:gd name="connsiteX12" fmla="*/ 248882 w 249724"/>
                  <a:gd name="connsiteY12" fmla="*/ 125413 h 2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9724" h="249725">
                    <a:moveTo>
                      <a:pt x="248882" y="125413"/>
                    </a:moveTo>
                    <a:cubicBezTo>
                      <a:pt x="182207" y="137796"/>
                      <a:pt x="142011" y="180658"/>
                      <a:pt x="125057" y="249238"/>
                    </a:cubicBezTo>
                    <a:cubicBezTo>
                      <a:pt x="124923" y="249581"/>
                      <a:pt x="124533" y="249743"/>
                      <a:pt x="124190" y="249610"/>
                    </a:cubicBezTo>
                    <a:cubicBezTo>
                      <a:pt x="124019" y="249543"/>
                      <a:pt x="123885" y="249410"/>
                      <a:pt x="123819" y="249238"/>
                    </a:cubicBezTo>
                    <a:cubicBezTo>
                      <a:pt x="107245" y="180182"/>
                      <a:pt x="67430" y="137320"/>
                      <a:pt x="-6" y="125413"/>
                    </a:cubicBezTo>
                    <a:cubicBezTo>
                      <a:pt x="-349" y="125277"/>
                      <a:pt x="-511" y="124888"/>
                      <a:pt x="-378" y="124546"/>
                    </a:cubicBezTo>
                    <a:cubicBezTo>
                      <a:pt x="-311" y="124377"/>
                      <a:pt x="-178" y="124243"/>
                      <a:pt x="-6" y="124175"/>
                    </a:cubicBezTo>
                    <a:cubicBezTo>
                      <a:pt x="66669" y="111793"/>
                      <a:pt x="106864" y="68835"/>
                      <a:pt x="123819" y="350"/>
                    </a:cubicBezTo>
                    <a:cubicBezTo>
                      <a:pt x="123952" y="8"/>
                      <a:pt x="124342" y="-159"/>
                      <a:pt x="124685" y="-21"/>
                    </a:cubicBezTo>
                    <a:cubicBezTo>
                      <a:pt x="124857" y="46"/>
                      <a:pt x="124990" y="180"/>
                      <a:pt x="125057" y="350"/>
                    </a:cubicBezTo>
                    <a:cubicBezTo>
                      <a:pt x="141630" y="69311"/>
                      <a:pt x="181445" y="112269"/>
                      <a:pt x="248882" y="124175"/>
                    </a:cubicBezTo>
                    <a:cubicBezTo>
                      <a:pt x="249225" y="124311"/>
                      <a:pt x="249387" y="124700"/>
                      <a:pt x="249253" y="125042"/>
                    </a:cubicBezTo>
                    <a:cubicBezTo>
                      <a:pt x="249187" y="125211"/>
                      <a:pt x="249053" y="125346"/>
                      <a:pt x="248882" y="125413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1ADAA587-5FE7-C1E7-673F-39246560DE18}"/>
                  </a:ext>
                </a:extLst>
              </p:cNvPr>
              <p:cNvSpPr/>
              <p:nvPr/>
            </p:nvSpPr>
            <p:spPr>
              <a:xfrm>
                <a:off x="7028924" y="2954590"/>
                <a:ext cx="1713439" cy="1713439"/>
              </a:xfrm>
              <a:custGeom>
                <a:avLst/>
                <a:gdLst>
                  <a:gd name="connsiteX0" fmla="*/ 769049 w 769048"/>
                  <a:gd name="connsiteY0" fmla="*/ 384524 h 769048"/>
                  <a:gd name="connsiteX1" fmla="*/ 384524 w 769048"/>
                  <a:gd name="connsiteY1" fmla="*/ 769049 h 769048"/>
                  <a:gd name="connsiteX2" fmla="*/ 0 w 769048"/>
                  <a:gd name="connsiteY2" fmla="*/ 384524 h 769048"/>
                  <a:gd name="connsiteX3" fmla="*/ 384524 w 769048"/>
                  <a:gd name="connsiteY3" fmla="*/ 0 h 769048"/>
                  <a:gd name="connsiteX4" fmla="*/ 769049 w 769048"/>
                  <a:gd name="connsiteY4" fmla="*/ 384524 h 769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048" h="769048">
                    <a:moveTo>
                      <a:pt x="769049" y="384524"/>
                    </a:moveTo>
                    <a:cubicBezTo>
                      <a:pt x="769049" y="596891"/>
                      <a:pt x="596891" y="769049"/>
                      <a:pt x="384524" y="769049"/>
                    </a:cubicBezTo>
                    <a:cubicBezTo>
                      <a:pt x="172157" y="769049"/>
                      <a:pt x="0" y="596891"/>
                      <a:pt x="0" y="384524"/>
                    </a:cubicBezTo>
                    <a:cubicBezTo>
                      <a:pt x="0" y="172157"/>
                      <a:pt x="172157" y="0"/>
                      <a:pt x="384524" y="0"/>
                    </a:cubicBezTo>
                    <a:cubicBezTo>
                      <a:pt x="596891" y="0"/>
                      <a:pt x="769049" y="172157"/>
                      <a:pt x="769049" y="3845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CEFFF0D2-6039-D44E-C89B-FB479C706FB9}"/>
                  </a:ext>
                </a:extLst>
              </p:cNvPr>
              <p:cNvSpPr/>
              <p:nvPr/>
            </p:nvSpPr>
            <p:spPr>
              <a:xfrm>
                <a:off x="8049263" y="3781176"/>
                <a:ext cx="326814" cy="385172"/>
              </a:xfrm>
              <a:custGeom>
                <a:avLst/>
                <a:gdLst>
                  <a:gd name="connsiteX0" fmla="*/ 0 w 146685"/>
                  <a:gd name="connsiteY0" fmla="*/ 0 h 172878"/>
                  <a:gd name="connsiteX1" fmla="*/ 146685 w 146685"/>
                  <a:gd name="connsiteY1" fmla="*/ 0 h 172878"/>
                  <a:gd name="connsiteX2" fmla="*/ 146685 w 146685"/>
                  <a:gd name="connsiteY2" fmla="*/ 172879 h 172878"/>
                  <a:gd name="connsiteX3" fmla="*/ 0 w 146685"/>
                  <a:gd name="connsiteY3" fmla="*/ 172879 h 17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17287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172879"/>
                    </a:lnTo>
                    <a:lnTo>
                      <a:pt x="0" y="1728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DB5E2BBF-31ED-0410-EF0C-4A6C78DFCE9D}"/>
                  </a:ext>
                </a:extLst>
              </p:cNvPr>
              <p:cNvSpPr/>
              <p:nvPr/>
            </p:nvSpPr>
            <p:spPr>
              <a:xfrm>
                <a:off x="7722235" y="3374145"/>
                <a:ext cx="326814" cy="792206"/>
              </a:xfrm>
              <a:custGeom>
                <a:avLst/>
                <a:gdLst>
                  <a:gd name="connsiteX0" fmla="*/ 0 w 146685"/>
                  <a:gd name="connsiteY0" fmla="*/ 0 h 355568"/>
                  <a:gd name="connsiteX1" fmla="*/ 146685 w 146685"/>
                  <a:gd name="connsiteY1" fmla="*/ 0 h 355568"/>
                  <a:gd name="connsiteX2" fmla="*/ 146685 w 146685"/>
                  <a:gd name="connsiteY2" fmla="*/ 355568 h 355568"/>
                  <a:gd name="connsiteX3" fmla="*/ 0 w 146685"/>
                  <a:gd name="connsiteY3" fmla="*/ 355568 h 35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35556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355568"/>
                    </a:lnTo>
                    <a:lnTo>
                      <a:pt x="0" y="355568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9CD8ED44-AB9A-0145-E6D5-4B4970B5CEAD}"/>
                  </a:ext>
                </a:extLst>
              </p:cNvPr>
              <p:cNvSpPr/>
              <p:nvPr/>
            </p:nvSpPr>
            <p:spPr>
              <a:xfrm>
                <a:off x="7395421" y="3664670"/>
                <a:ext cx="326814" cy="501681"/>
              </a:xfrm>
              <a:custGeom>
                <a:avLst/>
                <a:gdLst>
                  <a:gd name="connsiteX0" fmla="*/ 0 w 146685"/>
                  <a:gd name="connsiteY0" fmla="*/ 0 h 225171"/>
                  <a:gd name="connsiteX1" fmla="*/ 146685 w 146685"/>
                  <a:gd name="connsiteY1" fmla="*/ 0 h 225171"/>
                  <a:gd name="connsiteX2" fmla="*/ 146685 w 146685"/>
                  <a:gd name="connsiteY2" fmla="*/ 225171 h 225171"/>
                  <a:gd name="connsiteX3" fmla="*/ 0 w 146685"/>
                  <a:gd name="connsiteY3" fmla="*/ 225171 h 22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685" h="225171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225171"/>
                    </a:lnTo>
                    <a:lnTo>
                      <a:pt x="0" y="225171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9DA65393-E159-E183-C3A1-4B782E612B24}"/>
                  </a:ext>
                </a:extLst>
              </p:cNvPr>
              <p:cNvSpPr/>
              <p:nvPr/>
            </p:nvSpPr>
            <p:spPr>
              <a:xfrm>
                <a:off x="7395421" y="3664670"/>
                <a:ext cx="326812" cy="501679"/>
              </a:xfrm>
              <a:custGeom>
                <a:avLst/>
                <a:gdLst>
                  <a:gd name="connsiteX0" fmla="*/ 146685 w 146684"/>
                  <a:gd name="connsiteY0" fmla="*/ 0 h 225170"/>
                  <a:gd name="connsiteX1" fmla="*/ 0 w 146684"/>
                  <a:gd name="connsiteY1" fmla="*/ 0 h 225170"/>
                  <a:gd name="connsiteX2" fmla="*/ 0 w 146684"/>
                  <a:gd name="connsiteY2" fmla="*/ 225171 h 22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684" h="225170">
                    <a:moveTo>
                      <a:pt x="146685" y="0"/>
                    </a:moveTo>
                    <a:lnTo>
                      <a:pt x="0" y="0"/>
                    </a:lnTo>
                    <a:lnTo>
                      <a:pt x="0" y="22517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A519530D-93E1-E466-C18F-D3EDC7CD7CB6}"/>
                  </a:ext>
                </a:extLst>
              </p:cNvPr>
              <p:cNvSpPr/>
              <p:nvPr/>
            </p:nvSpPr>
            <p:spPr>
              <a:xfrm>
                <a:off x="7722235" y="3374143"/>
                <a:ext cx="327026" cy="792206"/>
              </a:xfrm>
              <a:custGeom>
                <a:avLst/>
                <a:gdLst>
                  <a:gd name="connsiteX0" fmla="*/ 0 w 146780"/>
                  <a:gd name="connsiteY0" fmla="*/ 355568 h 355568"/>
                  <a:gd name="connsiteX1" fmla="*/ 0 w 146780"/>
                  <a:gd name="connsiteY1" fmla="*/ 0 h 355568"/>
                  <a:gd name="connsiteX2" fmla="*/ 146780 w 146780"/>
                  <a:gd name="connsiteY2" fmla="*/ 0 h 355568"/>
                  <a:gd name="connsiteX3" fmla="*/ 146780 w 146780"/>
                  <a:gd name="connsiteY3" fmla="*/ 355568 h 35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780" h="355568">
                    <a:moveTo>
                      <a:pt x="0" y="355568"/>
                    </a:moveTo>
                    <a:lnTo>
                      <a:pt x="0" y="0"/>
                    </a:lnTo>
                    <a:lnTo>
                      <a:pt x="146780" y="0"/>
                    </a:lnTo>
                    <a:lnTo>
                      <a:pt x="146780" y="355568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751A1719-DCDC-95E0-01EF-5393E0E4F507}"/>
                  </a:ext>
                </a:extLst>
              </p:cNvPr>
              <p:cNvSpPr/>
              <p:nvPr/>
            </p:nvSpPr>
            <p:spPr>
              <a:xfrm>
                <a:off x="8049261" y="3781176"/>
                <a:ext cx="326814" cy="385172"/>
              </a:xfrm>
              <a:custGeom>
                <a:avLst/>
                <a:gdLst>
                  <a:gd name="connsiteX0" fmla="*/ 0 w 146685"/>
                  <a:gd name="connsiteY0" fmla="*/ 0 h 172878"/>
                  <a:gd name="connsiteX1" fmla="*/ 146685 w 146685"/>
                  <a:gd name="connsiteY1" fmla="*/ 0 h 172878"/>
                  <a:gd name="connsiteX2" fmla="*/ 146685 w 146685"/>
                  <a:gd name="connsiteY2" fmla="*/ 172879 h 17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685" h="172878">
                    <a:moveTo>
                      <a:pt x="0" y="0"/>
                    </a:moveTo>
                    <a:lnTo>
                      <a:pt x="146685" y="0"/>
                    </a:lnTo>
                    <a:lnTo>
                      <a:pt x="146685" y="17287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17530745-44D4-4103-5979-CF1F6F4EA0EB}"/>
                  </a:ext>
                </a:extLst>
              </p:cNvPr>
              <p:cNvSpPr/>
              <p:nvPr/>
            </p:nvSpPr>
            <p:spPr>
              <a:xfrm>
                <a:off x="7348947" y="4166351"/>
                <a:ext cx="1073604" cy="21222"/>
              </a:xfrm>
              <a:custGeom>
                <a:avLst/>
                <a:gdLst>
                  <a:gd name="connsiteX0" fmla="*/ 0 w 481869"/>
                  <a:gd name="connsiteY0" fmla="*/ 0 h 9525"/>
                  <a:gd name="connsiteX1" fmla="*/ 481870 w 48186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1869" h="9525">
                    <a:moveTo>
                      <a:pt x="0" y="0"/>
                    </a:moveTo>
                    <a:lnTo>
                      <a:pt x="48187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FF1D68AE-A5FE-45B5-828A-903477139B5A}"/>
                  </a:ext>
                </a:extLst>
              </p:cNvPr>
              <p:cNvSpPr/>
              <p:nvPr/>
            </p:nvSpPr>
            <p:spPr>
              <a:xfrm>
                <a:off x="7029267" y="2955742"/>
                <a:ext cx="1712475" cy="1712321"/>
              </a:xfrm>
              <a:custGeom>
                <a:avLst/>
                <a:gdLst>
                  <a:gd name="connsiteX0" fmla="*/ 6470 w 768615"/>
                  <a:gd name="connsiteY0" fmla="*/ 456328 h 768546"/>
                  <a:gd name="connsiteX1" fmla="*/ 311793 w 768615"/>
                  <a:gd name="connsiteY1" fmla="*/ 6825 h 768546"/>
                  <a:gd name="connsiteX2" fmla="*/ 761297 w 768615"/>
                  <a:gd name="connsiteY2" fmla="*/ 312148 h 768546"/>
                  <a:gd name="connsiteX3" fmla="*/ 455973 w 768615"/>
                  <a:gd name="connsiteY3" fmla="*/ 761652 h 768546"/>
                  <a:gd name="connsiteX4" fmla="*/ 214305 w 768615"/>
                  <a:gd name="connsiteY4" fmla="*/ 729029 h 768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8615" h="768546">
                    <a:moveTo>
                      <a:pt x="6470" y="456328"/>
                    </a:moveTo>
                    <a:cubicBezTo>
                      <a:pt x="-33345" y="247883"/>
                      <a:pt x="103348" y="46639"/>
                      <a:pt x="311793" y="6825"/>
                    </a:cubicBezTo>
                    <a:cubicBezTo>
                      <a:pt x="520229" y="-32990"/>
                      <a:pt x="721483" y="103703"/>
                      <a:pt x="761297" y="312148"/>
                    </a:cubicBezTo>
                    <a:cubicBezTo>
                      <a:pt x="801112" y="520584"/>
                      <a:pt x="664418" y="721838"/>
                      <a:pt x="455973" y="761652"/>
                    </a:cubicBezTo>
                    <a:cubicBezTo>
                      <a:pt x="374010" y="777311"/>
                      <a:pt x="289181" y="765853"/>
                      <a:pt x="214305" y="729029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850C1A62-B319-32FC-A00E-6E340C347BD9}"/>
                  </a:ext>
                </a:extLst>
              </p:cNvPr>
              <p:cNvSpPr/>
              <p:nvPr/>
            </p:nvSpPr>
            <p:spPr>
              <a:xfrm>
                <a:off x="4379842" y="1080927"/>
                <a:ext cx="339073" cy="345275"/>
              </a:xfrm>
              <a:custGeom>
                <a:avLst/>
                <a:gdLst>
                  <a:gd name="connsiteX0" fmla="*/ 151107 w 152187"/>
                  <a:gd name="connsiteY0" fmla="*/ 78321 h 154971"/>
                  <a:gd name="connsiteX1" fmla="*/ 76527 w 152187"/>
                  <a:gd name="connsiteY1" fmla="*/ 154045 h 154971"/>
                  <a:gd name="connsiteX2" fmla="*/ 75670 w 152187"/>
                  <a:gd name="connsiteY2" fmla="*/ 154902 h 154971"/>
                  <a:gd name="connsiteX3" fmla="*/ 74812 w 152187"/>
                  <a:gd name="connsiteY3" fmla="*/ 154045 h 154971"/>
                  <a:gd name="connsiteX4" fmla="*/ 231 w 152187"/>
                  <a:gd name="connsiteY4" fmla="*/ 78321 h 154971"/>
                  <a:gd name="connsiteX5" fmla="*/ -378 w 152187"/>
                  <a:gd name="connsiteY5" fmla="*/ 77119 h 154971"/>
                  <a:gd name="connsiteX6" fmla="*/ 231 w 152187"/>
                  <a:gd name="connsiteY6" fmla="*/ 76512 h 154971"/>
                  <a:gd name="connsiteX7" fmla="*/ 74812 w 152187"/>
                  <a:gd name="connsiteY7" fmla="*/ 788 h 154971"/>
                  <a:gd name="connsiteX8" fmla="*/ 75670 w 152187"/>
                  <a:gd name="connsiteY8" fmla="*/ -70 h 154971"/>
                  <a:gd name="connsiteX9" fmla="*/ 76527 w 152187"/>
                  <a:gd name="connsiteY9" fmla="*/ 788 h 154971"/>
                  <a:gd name="connsiteX10" fmla="*/ 151107 w 152187"/>
                  <a:gd name="connsiteY10" fmla="*/ 76512 h 154971"/>
                  <a:gd name="connsiteX11" fmla="*/ 151717 w 152187"/>
                  <a:gd name="connsiteY11" fmla="*/ 77714 h 154971"/>
                  <a:gd name="connsiteX12" fmla="*/ 151107 w 152187"/>
                  <a:gd name="connsiteY12" fmla="*/ 78321 h 1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187" h="154971">
                    <a:moveTo>
                      <a:pt x="151107" y="78321"/>
                    </a:moveTo>
                    <a:cubicBezTo>
                      <a:pt x="111103" y="86608"/>
                      <a:pt x="87004" y="112707"/>
                      <a:pt x="76527" y="154045"/>
                    </a:cubicBezTo>
                    <a:cubicBezTo>
                      <a:pt x="76527" y="154518"/>
                      <a:pt x="76146" y="154902"/>
                      <a:pt x="75670" y="154902"/>
                    </a:cubicBezTo>
                    <a:cubicBezTo>
                      <a:pt x="75193" y="154902"/>
                      <a:pt x="74812" y="154518"/>
                      <a:pt x="74812" y="154045"/>
                    </a:cubicBezTo>
                    <a:cubicBezTo>
                      <a:pt x="64335" y="112707"/>
                      <a:pt x="40141" y="86608"/>
                      <a:pt x="231" y="78321"/>
                    </a:cubicBezTo>
                    <a:cubicBezTo>
                      <a:pt x="-264" y="78157"/>
                      <a:pt x="-540" y="77618"/>
                      <a:pt x="-378" y="77119"/>
                    </a:cubicBezTo>
                    <a:cubicBezTo>
                      <a:pt x="-283" y="76832"/>
                      <a:pt x="-54" y="76606"/>
                      <a:pt x="231" y="76512"/>
                    </a:cubicBezTo>
                    <a:cubicBezTo>
                      <a:pt x="40141" y="68225"/>
                      <a:pt x="64335" y="42126"/>
                      <a:pt x="74812" y="788"/>
                    </a:cubicBezTo>
                    <a:cubicBezTo>
                      <a:pt x="74812" y="314"/>
                      <a:pt x="75193" y="-70"/>
                      <a:pt x="75670" y="-70"/>
                    </a:cubicBezTo>
                    <a:cubicBezTo>
                      <a:pt x="76146" y="-70"/>
                      <a:pt x="76527" y="314"/>
                      <a:pt x="76527" y="788"/>
                    </a:cubicBezTo>
                    <a:cubicBezTo>
                      <a:pt x="87004" y="42126"/>
                      <a:pt x="111103" y="68225"/>
                      <a:pt x="151107" y="76512"/>
                    </a:cubicBezTo>
                    <a:cubicBezTo>
                      <a:pt x="151603" y="76675"/>
                      <a:pt x="151879" y="77214"/>
                      <a:pt x="151717" y="77714"/>
                    </a:cubicBezTo>
                    <a:cubicBezTo>
                      <a:pt x="151622" y="78001"/>
                      <a:pt x="151393" y="78227"/>
                      <a:pt x="151107" y="783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1E9243B3-3AA6-BDD2-E979-5C353E8AE9BE}"/>
                  </a:ext>
                </a:extLst>
              </p:cNvPr>
              <p:cNvSpPr/>
              <p:nvPr/>
            </p:nvSpPr>
            <p:spPr>
              <a:xfrm>
                <a:off x="4379842" y="1080927"/>
                <a:ext cx="339073" cy="345275"/>
              </a:xfrm>
              <a:custGeom>
                <a:avLst/>
                <a:gdLst>
                  <a:gd name="connsiteX0" fmla="*/ 151107 w 152187"/>
                  <a:gd name="connsiteY0" fmla="*/ 78321 h 154971"/>
                  <a:gd name="connsiteX1" fmla="*/ 76527 w 152187"/>
                  <a:gd name="connsiteY1" fmla="*/ 154045 h 154971"/>
                  <a:gd name="connsiteX2" fmla="*/ 75670 w 152187"/>
                  <a:gd name="connsiteY2" fmla="*/ 154902 h 154971"/>
                  <a:gd name="connsiteX3" fmla="*/ 74812 w 152187"/>
                  <a:gd name="connsiteY3" fmla="*/ 154045 h 154971"/>
                  <a:gd name="connsiteX4" fmla="*/ 231 w 152187"/>
                  <a:gd name="connsiteY4" fmla="*/ 78321 h 154971"/>
                  <a:gd name="connsiteX5" fmla="*/ -378 w 152187"/>
                  <a:gd name="connsiteY5" fmla="*/ 77119 h 154971"/>
                  <a:gd name="connsiteX6" fmla="*/ 231 w 152187"/>
                  <a:gd name="connsiteY6" fmla="*/ 76512 h 154971"/>
                  <a:gd name="connsiteX7" fmla="*/ 74812 w 152187"/>
                  <a:gd name="connsiteY7" fmla="*/ 788 h 154971"/>
                  <a:gd name="connsiteX8" fmla="*/ 75670 w 152187"/>
                  <a:gd name="connsiteY8" fmla="*/ -70 h 154971"/>
                  <a:gd name="connsiteX9" fmla="*/ 76527 w 152187"/>
                  <a:gd name="connsiteY9" fmla="*/ 788 h 154971"/>
                  <a:gd name="connsiteX10" fmla="*/ 151107 w 152187"/>
                  <a:gd name="connsiteY10" fmla="*/ 76512 h 154971"/>
                  <a:gd name="connsiteX11" fmla="*/ 151717 w 152187"/>
                  <a:gd name="connsiteY11" fmla="*/ 77714 h 154971"/>
                  <a:gd name="connsiteX12" fmla="*/ 151107 w 152187"/>
                  <a:gd name="connsiteY12" fmla="*/ 78321 h 1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187" h="154971">
                    <a:moveTo>
                      <a:pt x="151107" y="78321"/>
                    </a:moveTo>
                    <a:cubicBezTo>
                      <a:pt x="111103" y="86608"/>
                      <a:pt x="87004" y="112707"/>
                      <a:pt x="76527" y="154045"/>
                    </a:cubicBezTo>
                    <a:cubicBezTo>
                      <a:pt x="76527" y="154518"/>
                      <a:pt x="76146" y="154902"/>
                      <a:pt x="75670" y="154902"/>
                    </a:cubicBezTo>
                    <a:cubicBezTo>
                      <a:pt x="75193" y="154902"/>
                      <a:pt x="74812" y="154518"/>
                      <a:pt x="74812" y="154045"/>
                    </a:cubicBezTo>
                    <a:cubicBezTo>
                      <a:pt x="64335" y="112707"/>
                      <a:pt x="40141" y="86608"/>
                      <a:pt x="231" y="78321"/>
                    </a:cubicBezTo>
                    <a:cubicBezTo>
                      <a:pt x="-264" y="78157"/>
                      <a:pt x="-540" y="77618"/>
                      <a:pt x="-378" y="77119"/>
                    </a:cubicBezTo>
                    <a:cubicBezTo>
                      <a:pt x="-283" y="76832"/>
                      <a:pt x="-54" y="76606"/>
                      <a:pt x="231" y="76512"/>
                    </a:cubicBezTo>
                    <a:cubicBezTo>
                      <a:pt x="40141" y="68225"/>
                      <a:pt x="64335" y="42126"/>
                      <a:pt x="74812" y="788"/>
                    </a:cubicBezTo>
                    <a:cubicBezTo>
                      <a:pt x="74812" y="314"/>
                      <a:pt x="75193" y="-70"/>
                      <a:pt x="75670" y="-70"/>
                    </a:cubicBezTo>
                    <a:cubicBezTo>
                      <a:pt x="76146" y="-70"/>
                      <a:pt x="76527" y="314"/>
                      <a:pt x="76527" y="788"/>
                    </a:cubicBezTo>
                    <a:cubicBezTo>
                      <a:pt x="87004" y="42126"/>
                      <a:pt x="111103" y="68225"/>
                      <a:pt x="151107" y="76512"/>
                    </a:cubicBezTo>
                    <a:cubicBezTo>
                      <a:pt x="151603" y="76675"/>
                      <a:pt x="151879" y="77214"/>
                      <a:pt x="151717" y="77714"/>
                    </a:cubicBezTo>
                    <a:cubicBezTo>
                      <a:pt x="151622" y="78001"/>
                      <a:pt x="151393" y="78227"/>
                      <a:pt x="151107" y="7832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7DE8EBB6-9F07-7139-2D27-92649F5F1CFD}"/>
                  </a:ext>
                </a:extLst>
              </p:cNvPr>
              <p:cNvSpPr/>
              <p:nvPr/>
            </p:nvSpPr>
            <p:spPr>
              <a:xfrm>
                <a:off x="6219950" y="5802332"/>
                <a:ext cx="375200" cy="471971"/>
              </a:xfrm>
              <a:custGeom>
                <a:avLst/>
                <a:gdLst>
                  <a:gd name="connsiteX0" fmla="*/ 168402 w 168402"/>
                  <a:gd name="connsiteY0" fmla="*/ 25908 h 211836"/>
                  <a:gd name="connsiteX1" fmla="*/ 155543 w 168402"/>
                  <a:gd name="connsiteY1" fmla="*/ 91535 h 211836"/>
                  <a:gd name="connsiteX2" fmla="*/ 142780 w 168402"/>
                  <a:gd name="connsiteY2" fmla="*/ 156305 h 211836"/>
                  <a:gd name="connsiteX3" fmla="*/ 131921 w 168402"/>
                  <a:gd name="connsiteY3" fmla="*/ 211836 h 211836"/>
                  <a:gd name="connsiteX4" fmla="*/ 0 w 168402"/>
                  <a:gd name="connsiteY4" fmla="*/ 211836 h 211836"/>
                  <a:gd name="connsiteX5" fmla="*/ 22860 w 168402"/>
                  <a:gd name="connsiteY5" fmla="*/ 0 h 211836"/>
                  <a:gd name="connsiteX6" fmla="*/ 168402 w 168402"/>
                  <a:gd name="connsiteY6" fmla="*/ 25908 h 211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402" h="211836">
                    <a:moveTo>
                      <a:pt x="168402" y="25908"/>
                    </a:moveTo>
                    <a:lnTo>
                      <a:pt x="155543" y="91535"/>
                    </a:lnTo>
                    <a:lnTo>
                      <a:pt x="142780" y="156305"/>
                    </a:lnTo>
                    <a:lnTo>
                      <a:pt x="131921" y="211836"/>
                    </a:lnTo>
                    <a:lnTo>
                      <a:pt x="0" y="211836"/>
                    </a:lnTo>
                    <a:lnTo>
                      <a:pt x="22860" y="0"/>
                    </a:lnTo>
                    <a:lnTo>
                      <a:pt x="168402" y="2590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C7112064-1CE0-E12A-000A-4E7CE5ACB8CC}"/>
                  </a:ext>
                </a:extLst>
              </p:cNvPr>
              <p:cNvSpPr/>
              <p:nvPr/>
            </p:nvSpPr>
            <p:spPr>
              <a:xfrm>
                <a:off x="4329155" y="3816439"/>
                <a:ext cx="3240283" cy="2457863"/>
              </a:xfrm>
              <a:custGeom>
                <a:avLst/>
                <a:gdLst>
                  <a:gd name="connsiteX0" fmla="*/ 1453922 w 1454346"/>
                  <a:gd name="connsiteY0" fmla="*/ 606277 h 1103170"/>
                  <a:gd name="connsiteX1" fmla="*/ 1077780 w 1454346"/>
                  <a:gd name="connsiteY1" fmla="*/ 606277 h 1103170"/>
                  <a:gd name="connsiteX2" fmla="*/ 1016725 w 1454346"/>
                  <a:gd name="connsiteY2" fmla="*/ 917268 h 1103170"/>
                  <a:gd name="connsiteX3" fmla="*/ 1016725 w 1454346"/>
                  <a:gd name="connsiteY3" fmla="*/ 917268 h 1103170"/>
                  <a:gd name="connsiteX4" fmla="*/ 871183 w 1454346"/>
                  <a:gd name="connsiteY4" fmla="*/ 891265 h 1103170"/>
                  <a:gd name="connsiteX5" fmla="*/ 848132 w 1454346"/>
                  <a:gd name="connsiteY5" fmla="*/ 1103101 h 1103170"/>
                  <a:gd name="connsiteX6" fmla="*/ 318161 w 1454346"/>
                  <a:gd name="connsiteY6" fmla="*/ 1103101 h 1103170"/>
                  <a:gd name="connsiteX7" fmla="*/ 215482 w 1454346"/>
                  <a:gd name="connsiteY7" fmla="*/ 1082336 h 1103170"/>
                  <a:gd name="connsiteX8" fmla="*/ 4408 w 1454346"/>
                  <a:gd name="connsiteY8" fmla="*/ 767535 h 1103170"/>
                  <a:gd name="connsiteX9" fmla="*/ 150616 w 1454346"/>
                  <a:gd name="connsiteY9" fmla="*/ 293381 h 1103170"/>
                  <a:gd name="connsiteX10" fmla="*/ 455417 w 1454346"/>
                  <a:gd name="connsiteY10" fmla="*/ 36206 h 1103170"/>
                  <a:gd name="connsiteX11" fmla="*/ 854990 w 1454346"/>
                  <a:gd name="connsiteY11" fmla="*/ 5821 h 1103170"/>
                  <a:gd name="connsiteX12" fmla="*/ 846989 w 1454346"/>
                  <a:gd name="connsiteY12" fmla="*/ 80116 h 1103170"/>
                  <a:gd name="connsiteX13" fmla="*/ 846513 w 1454346"/>
                  <a:gd name="connsiteY13" fmla="*/ 86117 h 1103170"/>
                  <a:gd name="connsiteX14" fmla="*/ 900720 w 1454346"/>
                  <a:gd name="connsiteY14" fmla="*/ 141247 h 1103170"/>
                  <a:gd name="connsiteX15" fmla="*/ 955002 w 1454346"/>
                  <a:gd name="connsiteY15" fmla="*/ 96213 h 1103170"/>
                  <a:gd name="connsiteX16" fmla="*/ 969195 w 1454346"/>
                  <a:gd name="connsiteY16" fmla="*/ 20013 h 1103170"/>
                  <a:gd name="connsiteX17" fmla="*/ 1028631 w 1454346"/>
                  <a:gd name="connsiteY17" fmla="*/ 30110 h 1103170"/>
                  <a:gd name="connsiteX18" fmla="*/ 1379722 w 1454346"/>
                  <a:gd name="connsiteY18" fmla="*/ 325385 h 1103170"/>
                  <a:gd name="connsiteX19" fmla="*/ 1453922 w 1454346"/>
                  <a:gd name="connsiteY19" fmla="*/ 606277 h 1103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4346" h="1103170">
                    <a:moveTo>
                      <a:pt x="1453922" y="606277"/>
                    </a:moveTo>
                    <a:lnTo>
                      <a:pt x="1077780" y="606277"/>
                    </a:lnTo>
                    <a:lnTo>
                      <a:pt x="1016725" y="917268"/>
                    </a:lnTo>
                    <a:lnTo>
                      <a:pt x="1016725" y="917268"/>
                    </a:lnTo>
                    <a:lnTo>
                      <a:pt x="871183" y="891265"/>
                    </a:lnTo>
                    <a:lnTo>
                      <a:pt x="848132" y="1103101"/>
                    </a:lnTo>
                    <a:lnTo>
                      <a:pt x="318161" y="1103101"/>
                    </a:lnTo>
                    <a:lnTo>
                      <a:pt x="215482" y="1082336"/>
                    </a:lnTo>
                    <a:cubicBezTo>
                      <a:pt x="70806" y="1052885"/>
                      <a:pt x="-23281" y="912563"/>
                      <a:pt x="4408" y="767535"/>
                    </a:cubicBezTo>
                    <a:cubicBezTo>
                      <a:pt x="36793" y="597514"/>
                      <a:pt x="82132" y="438446"/>
                      <a:pt x="150616" y="293381"/>
                    </a:cubicBezTo>
                    <a:cubicBezTo>
                      <a:pt x="210148" y="167536"/>
                      <a:pt x="321352" y="73715"/>
                      <a:pt x="455417" y="36206"/>
                    </a:cubicBezTo>
                    <a:cubicBezTo>
                      <a:pt x="577146" y="1916"/>
                      <a:pt x="710687" y="-7705"/>
                      <a:pt x="854990" y="5821"/>
                    </a:cubicBezTo>
                    <a:lnTo>
                      <a:pt x="846989" y="80116"/>
                    </a:lnTo>
                    <a:cubicBezTo>
                      <a:pt x="846989" y="82211"/>
                      <a:pt x="846513" y="84212"/>
                      <a:pt x="846513" y="86117"/>
                    </a:cubicBezTo>
                    <a:cubicBezTo>
                      <a:pt x="846256" y="116311"/>
                      <a:pt x="870526" y="141000"/>
                      <a:pt x="900720" y="141247"/>
                    </a:cubicBezTo>
                    <a:cubicBezTo>
                      <a:pt x="927370" y="141476"/>
                      <a:pt x="950307" y="122454"/>
                      <a:pt x="955002" y="96213"/>
                    </a:cubicBezTo>
                    <a:lnTo>
                      <a:pt x="969195" y="20013"/>
                    </a:lnTo>
                    <a:cubicBezTo>
                      <a:pt x="989197" y="22871"/>
                      <a:pt x="1008914" y="26204"/>
                      <a:pt x="1028631" y="30110"/>
                    </a:cubicBezTo>
                    <a:cubicBezTo>
                      <a:pt x="1188299" y="62352"/>
                      <a:pt x="1320582" y="173613"/>
                      <a:pt x="1379722" y="325385"/>
                    </a:cubicBezTo>
                    <a:cubicBezTo>
                      <a:pt x="1416384" y="415453"/>
                      <a:pt x="1441330" y="509855"/>
                      <a:pt x="1453922" y="606277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289C10BA-F250-33C9-B9E6-6D497E307335}"/>
                  </a:ext>
                </a:extLst>
              </p:cNvPr>
              <p:cNvSpPr/>
              <p:nvPr/>
            </p:nvSpPr>
            <p:spPr>
              <a:xfrm>
                <a:off x="6215064" y="3694380"/>
                <a:ext cx="292227" cy="436735"/>
              </a:xfrm>
              <a:custGeom>
                <a:avLst/>
                <a:gdLst>
                  <a:gd name="connsiteX0" fmla="*/ 130737 w 131161"/>
                  <a:gd name="connsiteY0" fmla="*/ 29649 h 196021"/>
                  <a:gd name="connsiteX1" fmla="*/ 122260 w 131161"/>
                  <a:gd name="connsiteY1" fmla="*/ 74702 h 196021"/>
                  <a:gd name="connsiteX2" fmla="*/ 108067 w 131161"/>
                  <a:gd name="connsiteY2" fmla="*/ 150902 h 196021"/>
                  <a:gd name="connsiteX3" fmla="*/ 44612 w 131161"/>
                  <a:gd name="connsiteY3" fmla="*/ 195088 h 196021"/>
                  <a:gd name="connsiteX4" fmla="*/ -422 w 131161"/>
                  <a:gd name="connsiteY4" fmla="*/ 140805 h 196021"/>
                  <a:gd name="connsiteX5" fmla="*/ 54 w 131161"/>
                  <a:gd name="connsiteY5" fmla="*/ 134805 h 196021"/>
                  <a:gd name="connsiteX6" fmla="*/ 8055 w 131161"/>
                  <a:gd name="connsiteY6" fmla="*/ 60510 h 196021"/>
                  <a:gd name="connsiteX7" fmla="*/ 14627 w 131161"/>
                  <a:gd name="connsiteY7" fmla="*/ -70 h 196021"/>
                  <a:gd name="connsiteX8" fmla="*/ 124260 w 131161"/>
                  <a:gd name="connsiteY8" fmla="*/ 30601 h 196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161" h="196021">
                    <a:moveTo>
                      <a:pt x="130737" y="29649"/>
                    </a:moveTo>
                    <a:lnTo>
                      <a:pt x="122260" y="74702"/>
                    </a:lnTo>
                    <a:lnTo>
                      <a:pt x="108067" y="150902"/>
                    </a:lnTo>
                    <a:cubicBezTo>
                      <a:pt x="102743" y="180629"/>
                      <a:pt x="74339" y="200403"/>
                      <a:pt x="44612" y="195088"/>
                    </a:cubicBezTo>
                    <a:cubicBezTo>
                      <a:pt x="18380" y="190392"/>
                      <a:pt x="-651" y="167456"/>
                      <a:pt x="-422" y="140805"/>
                    </a:cubicBezTo>
                    <a:cubicBezTo>
                      <a:pt x="-422" y="138900"/>
                      <a:pt x="-422" y="136900"/>
                      <a:pt x="54" y="134805"/>
                    </a:cubicBezTo>
                    <a:lnTo>
                      <a:pt x="8055" y="60510"/>
                    </a:lnTo>
                    <a:lnTo>
                      <a:pt x="14627" y="-70"/>
                    </a:lnTo>
                    <a:cubicBezTo>
                      <a:pt x="45841" y="23934"/>
                      <a:pt x="85122" y="34925"/>
                      <a:pt x="124260" y="306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B748B87F-0630-DE72-E7B8-3B14B87D9092}"/>
                  </a:ext>
                </a:extLst>
              </p:cNvPr>
              <p:cNvSpPr/>
              <p:nvPr/>
            </p:nvSpPr>
            <p:spPr>
              <a:xfrm>
                <a:off x="6248600" y="3693531"/>
                <a:ext cx="21222" cy="423"/>
              </a:xfrm>
              <a:custGeom>
                <a:avLst/>
                <a:gdLst>
                  <a:gd name="connsiteX0" fmla="*/ 0 w 9525"/>
                  <a:gd name="connsiteY0" fmla="*/ 191 h 190"/>
                  <a:gd name="connsiteX1" fmla="*/ 0 w 9525"/>
                  <a:gd name="connsiteY1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90">
                    <a:moveTo>
                      <a:pt x="0" y="19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BA8FA5C5-095A-C449-E9B4-2FDA26BB1CC6}"/>
                  </a:ext>
                </a:extLst>
              </p:cNvPr>
              <p:cNvSpPr/>
              <p:nvPr/>
            </p:nvSpPr>
            <p:spPr>
              <a:xfrm>
                <a:off x="5902941" y="3071050"/>
                <a:ext cx="920492" cy="693539"/>
              </a:xfrm>
              <a:custGeom>
                <a:avLst/>
                <a:gdLst>
                  <a:gd name="connsiteX0" fmla="*/ 270828 w 413147"/>
                  <a:gd name="connsiteY0" fmla="*/ 309324 h 311283"/>
                  <a:gd name="connsiteX1" fmla="*/ 270828 w 413147"/>
                  <a:gd name="connsiteY1" fmla="*/ 309324 h 311283"/>
                  <a:gd name="connsiteX2" fmla="*/ 264637 w 413147"/>
                  <a:gd name="connsiteY2" fmla="*/ 310277 h 311283"/>
                  <a:gd name="connsiteX3" fmla="*/ 154718 w 413147"/>
                  <a:gd name="connsiteY3" fmla="*/ 279511 h 311283"/>
                  <a:gd name="connsiteX4" fmla="*/ 77851 w 413147"/>
                  <a:gd name="connsiteY4" fmla="*/ 172736 h 311283"/>
                  <a:gd name="connsiteX5" fmla="*/ 66517 w 413147"/>
                  <a:gd name="connsiteY5" fmla="*/ 164163 h 311283"/>
                  <a:gd name="connsiteX6" fmla="*/ 10700 w 413147"/>
                  <a:gd name="connsiteY6" fmla="*/ 127492 h 311283"/>
                  <a:gd name="connsiteX7" fmla="*/ 1175 w 413147"/>
                  <a:gd name="connsiteY7" fmla="*/ 73199 h 311283"/>
                  <a:gd name="connsiteX8" fmla="*/ 21083 w 413147"/>
                  <a:gd name="connsiteY8" fmla="*/ 45386 h 311283"/>
                  <a:gd name="connsiteX9" fmla="*/ 64135 w 413147"/>
                  <a:gd name="connsiteY9" fmla="*/ 45386 h 311283"/>
                  <a:gd name="connsiteX10" fmla="*/ 97568 w 413147"/>
                  <a:gd name="connsiteY10" fmla="*/ 77009 h 311283"/>
                  <a:gd name="connsiteX11" fmla="*/ 103664 w 413147"/>
                  <a:gd name="connsiteY11" fmla="*/ 87392 h 311283"/>
                  <a:gd name="connsiteX12" fmla="*/ 126343 w 413147"/>
                  <a:gd name="connsiteY12" fmla="*/ 93316 h 311283"/>
                  <a:gd name="connsiteX13" fmla="*/ 133096 w 413147"/>
                  <a:gd name="connsiteY13" fmla="*/ 85773 h 311283"/>
                  <a:gd name="connsiteX14" fmla="*/ 166148 w 413147"/>
                  <a:gd name="connsiteY14" fmla="*/ 13287 h 311283"/>
                  <a:gd name="connsiteX15" fmla="*/ 183103 w 413147"/>
                  <a:gd name="connsiteY15" fmla="*/ 2429 h 311283"/>
                  <a:gd name="connsiteX16" fmla="*/ 383794 w 413147"/>
                  <a:gd name="connsiteY16" fmla="*/ -48 h 311283"/>
                  <a:gd name="connsiteX17" fmla="*/ 394272 w 413147"/>
                  <a:gd name="connsiteY17" fmla="*/ 6715 h 311283"/>
                  <a:gd name="connsiteX18" fmla="*/ 410560 w 413147"/>
                  <a:gd name="connsiteY18" fmla="*/ 71199 h 311283"/>
                  <a:gd name="connsiteX19" fmla="*/ 411036 w 413147"/>
                  <a:gd name="connsiteY19" fmla="*/ 75866 h 311283"/>
                  <a:gd name="connsiteX20" fmla="*/ 270828 w 413147"/>
                  <a:gd name="connsiteY20" fmla="*/ 309324 h 31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3147" h="311283">
                    <a:moveTo>
                      <a:pt x="270828" y="309324"/>
                    </a:moveTo>
                    <a:lnTo>
                      <a:pt x="270828" y="309324"/>
                    </a:lnTo>
                    <a:lnTo>
                      <a:pt x="264637" y="310277"/>
                    </a:lnTo>
                    <a:cubicBezTo>
                      <a:pt x="225394" y="314649"/>
                      <a:pt x="185989" y="303619"/>
                      <a:pt x="154718" y="279511"/>
                    </a:cubicBezTo>
                    <a:cubicBezTo>
                      <a:pt x="119133" y="252269"/>
                      <a:pt x="92397" y="215122"/>
                      <a:pt x="77851" y="172736"/>
                    </a:cubicBezTo>
                    <a:cubicBezTo>
                      <a:pt x="76299" y="167745"/>
                      <a:pt x="71746" y="164297"/>
                      <a:pt x="66517" y="164163"/>
                    </a:cubicBezTo>
                    <a:cubicBezTo>
                      <a:pt x="42743" y="162658"/>
                      <a:pt x="21521" y="148714"/>
                      <a:pt x="10700" y="127492"/>
                    </a:cubicBezTo>
                    <a:cubicBezTo>
                      <a:pt x="642" y="111299"/>
                      <a:pt x="-2768" y="91849"/>
                      <a:pt x="1175" y="73199"/>
                    </a:cubicBezTo>
                    <a:cubicBezTo>
                      <a:pt x="3814" y="61636"/>
                      <a:pt x="10986" y="51606"/>
                      <a:pt x="21083" y="45386"/>
                    </a:cubicBezTo>
                    <a:cubicBezTo>
                      <a:pt x="34561" y="38319"/>
                      <a:pt x="50658" y="38319"/>
                      <a:pt x="64135" y="45386"/>
                    </a:cubicBezTo>
                    <a:cubicBezTo>
                      <a:pt x="78166" y="52378"/>
                      <a:pt x="89805" y="63389"/>
                      <a:pt x="97568" y="77009"/>
                    </a:cubicBezTo>
                    <a:lnTo>
                      <a:pt x="103664" y="87392"/>
                    </a:lnTo>
                    <a:cubicBezTo>
                      <a:pt x="108294" y="95288"/>
                      <a:pt x="118447" y="97936"/>
                      <a:pt x="126343" y="93316"/>
                    </a:cubicBezTo>
                    <a:cubicBezTo>
                      <a:pt x="129324" y="91564"/>
                      <a:pt x="131687" y="88925"/>
                      <a:pt x="133096" y="85773"/>
                    </a:cubicBezTo>
                    <a:lnTo>
                      <a:pt x="166148" y="13287"/>
                    </a:lnTo>
                    <a:cubicBezTo>
                      <a:pt x="169273" y="6734"/>
                      <a:pt x="175845" y="2524"/>
                      <a:pt x="183103" y="2429"/>
                    </a:cubicBezTo>
                    <a:cubicBezTo>
                      <a:pt x="292164" y="2429"/>
                      <a:pt x="351505" y="1095"/>
                      <a:pt x="383794" y="-48"/>
                    </a:cubicBezTo>
                    <a:cubicBezTo>
                      <a:pt x="388395" y="-343"/>
                      <a:pt x="392643" y="2400"/>
                      <a:pt x="394272" y="6715"/>
                    </a:cubicBezTo>
                    <a:cubicBezTo>
                      <a:pt x="402359" y="27451"/>
                      <a:pt x="407826" y="49111"/>
                      <a:pt x="410560" y="71199"/>
                    </a:cubicBezTo>
                    <a:cubicBezTo>
                      <a:pt x="410560" y="72723"/>
                      <a:pt x="410560" y="74438"/>
                      <a:pt x="411036" y="75866"/>
                    </a:cubicBezTo>
                    <a:cubicBezTo>
                      <a:pt x="423895" y="191500"/>
                      <a:pt x="361887" y="293894"/>
                      <a:pt x="270828" y="3093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0AE5B6D0-F4CC-05F0-8CC1-11123A5E09B0}"/>
                  </a:ext>
                </a:extLst>
              </p:cNvPr>
              <p:cNvSpPr/>
              <p:nvPr/>
            </p:nvSpPr>
            <p:spPr>
              <a:xfrm>
                <a:off x="5858415" y="2567789"/>
                <a:ext cx="1171779" cy="716387"/>
              </a:xfrm>
              <a:custGeom>
                <a:avLst/>
                <a:gdLst>
                  <a:gd name="connsiteX0" fmla="*/ 525509 w 525933"/>
                  <a:gd name="connsiteY0" fmla="*/ 197638 h 321538"/>
                  <a:gd name="connsiteX1" fmla="*/ 494172 w 525933"/>
                  <a:gd name="connsiteY1" fmla="*/ 226879 h 321538"/>
                  <a:gd name="connsiteX2" fmla="*/ 482838 w 525933"/>
                  <a:gd name="connsiteY2" fmla="*/ 224879 h 321538"/>
                  <a:gd name="connsiteX3" fmla="*/ 482838 w 525933"/>
                  <a:gd name="connsiteY3" fmla="*/ 226879 h 321538"/>
                  <a:gd name="connsiteX4" fmla="*/ 431212 w 525933"/>
                  <a:gd name="connsiteY4" fmla="*/ 301746 h 321538"/>
                  <a:gd name="connsiteX5" fmla="*/ 430736 w 525933"/>
                  <a:gd name="connsiteY5" fmla="*/ 297079 h 321538"/>
                  <a:gd name="connsiteX6" fmla="*/ 414448 w 525933"/>
                  <a:gd name="connsiteY6" fmla="*/ 232594 h 321538"/>
                  <a:gd name="connsiteX7" fmla="*/ 403970 w 525933"/>
                  <a:gd name="connsiteY7" fmla="*/ 225832 h 321538"/>
                  <a:gd name="connsiteX8" fmla="*/ 203278 w 525933"/>
                  <a:gd name="connsiteY8" fmla="*/ 228308 h 321538"/>
                  <a:gd name="connsiteX9" fmla="*/ 186324 w 525933"/>
                  <a:gd name="connsiteY9" fmla="*/ 239167 h 321538"/>
                  <a:gd name="connsiteX10" fmla="*/ 153272 w 525933"/>
                  <a:gd name="connsiteY10" fmla="*/ 311652 h 321538"/>
                  <a:gd name="connsiteX11" fmla="*/ 131384 w 525933"/>
                  <a:gd name="connsiteY11" fmla="*/ 320024 h 321538"/>
                  <a:gd name="connsiteX12" fmla="*/ 123840 w 525933"/>
                  <a:gd name="connsiteY12" fmla="*/ 313271 h 321538"/>
                  <a:gd name="connsiteX13" fmla="*/ 117744 w 525933"/>
                  <a:gd name="connsiteY13" fmla="*/ 302889 h 321538"/>
                  <a:gd name="connsiteX14" fmla="*/ 84311 w 525933"/>
                  <a:gd name="connsiteY14" fmla="*/ 271266 h 321538"/>
                  <a:gd name="connsiteX15" fmla="*/ 41258 w 525933"/>
                  <a:gd name="connsiteY15" fmla="*/ 271266 h 321538"/>
                  <a:gd name="connsiteX16" fmla="*/ 21351 w 525933"/>
                  <a:gd name="connsiteY16" fmla="*/ 299079 h 321538"/>
                  <a:gd name="connsiteX17" fmla="*/ 37105 w 525933"/>
                  <a:gd name="connsiteY17" fmla="*/ 158928 h 321538"/>
                  <a:gd name="connsiteX18" fmla="*/ 99170 w 525933"/>
                  <a:gd name="connsiteY18" fmla="*/ 137154 h 321538"/>
                  <a:gd name="connsiteX19" fmla="*/ 99170 w 525933"/>
                  <a:gd name="connsiteY19" fmla="*/ 137154 h 321538"/>
                  <a:gd name="connsiteX20" fmla="*/ 198611 w 525933"/>
                  <a:gd name="connsiteY20" fmla="*/ 46857 h 321538"/>
                  <a:gd name="connsiteX21" fmla="*/ 228234 w 525933"/>
                  <a:gd name="connsiteY21" fmla="*/ 51429 h 321538"/>
                  <a:gd name="connsiteX22" fmla="*/ 274811 w 525933"/>
                  <a:gd name="connsiteY22" fmla="*/ 34760 h 321538"/>
                  <a:gd name="connsiteX23" fmla="*/ 386320 w 525933"/>
                  <a:gd name="connsiteY23" fmla="*/ 14015 h 321538"/>
                  <a:gd name="connsiteX24" fmla="*/ 417686 w 525933"/>
                  <a:gd name="connsiteY24" fmla="*/ 56858 h 321538"/>
                  <a:gd name="connsiteX25" fmla="*/ 421020 w 525933"/>
                  <a:gd name="connsiteY25" fmla="*/ 56858 h 321538"/>
                  <a:gd name="connsiteX26" fmla="*/ 501316 w 525933"/>
                  <a:gd name="connsiteY26" fmla="*/ 136963 h 321538"/>
                  <a:gd name="connsiteX27" fmla="*/ 494839 w 525933"/>
                  <a:gd name="connsiteY27" fmla="*/ 168682 h 321538"/>
                  <a:gd name="connsiteX28" fmla="*/ 525509 w 525933"/>
                  <a:gd name="connsiteY28" fmla="*/ 197638 h 3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25933" h="321538">
                    <a:moveTo>
                      <a:pt x="525509" y="197638"/>
                    </a:moveTo>
                    <a:cubicBezTo>
                      <a:pt x="524890" y="214344"/>
                      <a:pt x="510888" y="227413"/>
                      <a:pt x="494172" y="226879"/>
                    </a:cubicBezTo>
                    <a:cubicBezTo>
                      <a:pt x="490314" y="226803"/>
                      <a:pt x="486486" y="226127"/>
                      <a:pt x="482838" y="224879"/>
                    </a:cubicBezTo>
                    <a:cubicBezTo>
                      <a:pt x="482838" y="225546"/>
                      <a:pt x="482838" y="226117"/>
                      <a:pt x="482838" y="226879"/>
                    </a:cubicBezTo>
                    <a:cubicBezTo>
                      <a:pt x="482838" y="260131"/>
                      <a:pt x="462292" y="289925"/>
                      <a:pt x="431212" y="301746"/>
                    </a:cubicBezTo>
                    <a:cubicBezTo>
                      <a:pt x="431212" y="300317"/>
                      <a:pt x="431212" y="298603"/>
                      <a:pt x="430736" y="297079"/>
                    </a:cubicBezTo>
                    <a:cubicBezTo>
                      <a:pt x="428002" y="274990"/>
                      <a:pt x="422534" y="253330"/>
                      <a:pt x="414448" y="232594"/>
                    </a:cubicBezTo>
                    <a:cubicBezTo>
                      <a:pt x="412819" y="228280"/>
                      <a:pt x="408571" y="225536"/>
                      <a:pt x="403970" y="225832"/>
                    </a:cubicBezTo>
                    <a:cubicBezTo>
                      <a:pt x="371680" y="226974"/>
                      <a:pt x="312340" y="228213"/>
                      <a:pt x="203278" y="228308"/>
                    </a:cubicBezTo>
                    <a:cubicBezTo>
                      <a:pt x="196021" y="228403"/>
                      <a:pt x="189449" y="232613"/>
                      <a:pt x="186324" y="239167"/>
                    </a:cubicBezTo>
                    <a:lnTo>
                      <a:pt x="153272" y="311652"/>
                    </a:lnTo>
                    <a:cubicBezTo>
                      <a:pt x="149539" y="320005"/>
                      <a:pt x="139737" y="323758"/>
                      <a:pt x="131384" y="320024"/>
                    </a:cubicBezTo>
                    <a:cubicBezTo>
                      <a:pt x="128221" y="318615"/>
                      <a:pt x="125583" y="316252"/>
                      <a:pt x="123840" y="313271"/>
                    </a:cubicBezTo>
                    <a:lnTo>
                      <a:pt x="117744" y="302889"/>
                    </a:lnTo>
                    <a:cubicBezTo>
                      <a:pt x="109981" y="289268"/>
                      <a:pt x="98342" y="278257"/>
                      <a:pt x="84311" y="271266"/>
                    </a:cubicBezTo>
                    <a:cubicBezTo>
                      <a:pt x="70834" y="264198"/>
                      <a:pt x="54736" y="264198"/>
                      <a:pt x="41258" y="271266"/>
                    </a:cubicBezTo>
                    <a:cubicBezTo>
                      <a:pt x="31162" y="277486"/>
                      <a:pt x="23989" y="287515"/>
                      <a:pt x="21351" y="299079"/>
                    </a:cubicBezTo>
                    <a:cubicBezTo>
                      <a:pt x="-12996" y="256026"/>
                      <a:pt x="-5948" y="193275"/>
                      <a:pt x="37105" y="158928"/>
                    </a:cubicBezTo>
                    <a:cubicBezTo>
                      <a:pt x="54736" y="144860"/>
                      <a:pt x="76615" y="137182"/>
                      <a:pt x="99170" y="137154"/>
                    </a:cubicBezTo>
                    <a:lnTo>
                      <a:pt x="99170" y="137154"/>
                    </a:lnTo>
                    <a:cubicBezTo>
                      <a:pt x="104209" y="85986"/>
                      <a:pt x="147195" y="46952"/>
                      <a:pt x="198611" y="46857"/>
                    </a:cubicBezTo>
                    <a:cubicBezTo>
                      <a:pt x="208660" y="46866"/>
                      <a:pt x="218652" y="48409"/>
                      <a:pt x="228234" y="51429"/>
                    </a:cubicBezTo>
                    <a:cubicBezTo>
                      <a:pt x="245741" y="57001"/>
                      <a:pt x="264820" y="50181"/>
                      <a:pt x="274811" y="34760"/>
                    </a:cubicBezTo>
                    <a:cubicBezTo>
                      <a:pt x="299871" y="-1759"/>
                      <a:pt x="349792" y="-11055"/>
                      <a:pt x="386320" y="14015"/>
                    </a:cubicBezTo>
                    <a:cubicBezTo>
                      <a:pt x="401332" y="24321"/>
                      <a:pt x="412400" y="39427"/>
                      <a:pt x="417686" y="56858"/>
                    </a:cubicBezTo>
                    <a:lnTo>
                      <a:pt x="421020" y="56858"/>
                    </a:lnTo>
                    <a:cubicBezTo>
                      <a:pt x="465311" y="56801"/>
                      <a:pt x="501259" y="92672"/>
                      <a:pt x="501316" y="136963"/>
                    </a:cubicBezTo>
                    <a:cubicBezTo>
                      <a:pt x="501297" y="147860"/>
                      <a:pt x="499087" y="158642"/>
                      <a:pt x="494839" y="168682"/>
                    </a:cubicBezTo>
                    <a:cubicBezTo>
                      <a:pt x="511250" y="168358"/>
                      <a:pt x="524890" y="181236"/>
                      <a:pt x="525509" y="19763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0283EA06-639C-78EB-8D6E-C998C38F317B}"/>
                  </a:ext>
                </a:extLst>
              </p:cNvPr>
              <p:cNvSpPr/>
              <p:nvPr/>
            </p:nvSpPr>
            <p:spPr>
              <a:xfrm>
                <a:off x="6514084" y="5167378"/>
                <a:ext cx="1737419" cy="1106924"/>
              </a:xfrm>
              <a:custGeom>
                <a:avLst/>
                <a:gdLst>
                  <a:gd name="connsiteX0" fmla="*/ 97111 w 779811"/>
                  <a:gd name="connsiteY0" fmla="*/ -70 h 496824"/>
                  <a:gd name="connsiteX1" fmla="*/ 36056 w 779811"/>
                  <a:gd name="connsiteY1" fmla="*/ 310922 h 496824"/>
                  <a:gd name="connsiteX2" fmla="*/ 36056 w 779811"/>
                  <a:gd name="connsiteY2" fmla="*/ 310922 h 496824"/>
                  <a:gd name="connsiteX3" fmla="*/ 23197 w 779811"/>
                  <a:gd name="connsiteY3" fmla="*/ 376454 h 496824"/>
                  <a:gd name="connsiteX4" fmla="*/ 10434 w 779811"/>
                  <a:gd name="connsiteY4" fmla="*/ 441224 h 496824"/>
                  <a:gd name="connsiteX5" fmla="*/ -425 w 779811"/>
                  <a:gd name="connsiteY5" fmla="*/ 496755 h 496824"/>
                  <a:gd name="connsiteX6" fmla="*/ 681756 w 779811"/>
                  <a:gd name="connsiteY6" fmla="*/ 496755 h 496824"/>
                  <a:gd name="connsiteX7" fmla="*/ 779387 w 779811"/>
                  <a:gd name="connsiteY7" fmla="*/ -70 h 49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811" h="496824">
                    <a:moveTo>
                      <a:pt x="97111" y="-70"/>
                    </a:moveTo>
                    <a:lnTo>
                      <a:pt x="36056" y="310922"/>
                    </a:lnTo>
                    <a:lnTo>
                      <a:pt x="36056" y="310922"/>
                    </a:lnTo>
                    <a:lnTo>
                      <a:pt x="23197" y="376454"/>
                    </a:lnTo>
                    <a:lnTo>
                      <a:pt x="10434" y="441224"/>
                    </a:lnTo>
                    <a:lnTo>
                      <a:pt x="-425" y="496755"/>
                    </a:lnTo>
                    <a:lnTo>
                      <a:pt x="681756" y="496755"/>
                    </a:lnTo>
                    <a:lnTo>
                      <a:pt x="779387" y="-7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D997FB20-848C-D240-E804-6BA6CC872B2E}"/>
                  </a:ext>
                </a:extLst>
              </p:cNvPr>
              <p:cNvSpPr/>
              <p:nvPr/>
            </p:nvSpPr>
            <p:spPr>
              <a:xfrm>
                <a:off x="7211604" y="5541987"/>
                <a:ext cx="382256" cy="402805"/>
              </a:xfrm>
              <a:custGeom>
                <a:avLst/>
                <a:gdLst>
                  <a:gd name="connsiteX0" fmla="*/ 150945 w 171569"/>
                  <a:gd name="connsiteY0" fmla="*/ 136307 h 180792"/>
                  <a:gd name="connsiteX1" fmla="*/ 30263 w 171569"/>
                  <a:gd name="connsiteY1" fmla="*/ 168121 h 180792"/>
                  <a:gd name="connsiteX2" fmla="*/ 19500 w 171569"/>
                  <a:gd name="connsiteY2" fmla="*/ 44296 h 180792"/>
                  <a:gd name="connsiteX3" fmla="*/ 140277 w 171569"/>
                  <a:gd name="connsiteY3" fmla="*/ 12292 h 180792"/>
                  <a:gd name="connsiteX4" fmla="*/ 150945 w 171569"/>
                  <a:gd name="connsiteY4" fmla="*/ 136307 h 180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569" h="180792">
                    <a:moveTo>
                      <a:pt x="150945" y="136307"/>
                    </a:moveTo>
                    <a:cubicBezTo>
                      <a:pt x="120560" y="179456"/>
                      <a:pt x="66553" y="193457"/>
                      <a:pt x="30263" y="168121"/>
                    </a:cubicBezTo>
                    <a:cubicBezTo>
                      <a:pt x="-6027" y="142784"/>
                      <a:pt x="-10789" y="86968"/>
                      <a:pt x="19500" y="44296"/>
                    </a:cubicBezTo>
                    <a:cubicBezTo>
                      <a:pt x="49789" y="1624"/>
                      <a:pt x="103987" y="-12854"/>
                      <a:pt x="140277" y="12292"/>
                    </a:cubicBezTo>
                    <a:cubicBezTo>
                      <a:pt x="176567" y="37438"/>
                      <a:pt x="181806" y="93159"/>
                      <a:pt x="150945" y="1363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BAB44422-C5D5-6E3A-3D4A-F145B64646A0}"/>
                  </a:ext>
                </a:extLst>
              </p:cNvPr>
              <p:cNvSpPr/>
              <p:nvPr/>
            </p:nvSpPr>
            <p:spPr>
              <a:xfrm>
                <a:off x="5152428" y="4536246"/>
                <a:ext cx="1442933" cy="1324021"/>
              </a:xfrm>
              <a:custGeom>
                <a:avLst/>
                <a:gdLst>
                  <a:gd name="connsiteX0" fmla="*/ 115431 w 647636"/>
                  <a:gd name="connsiteY0" fmla="*/ -70 h 594264"/>
                  <a:gd name="connsiteX1" fmla="*/ 2084 w 647636"/>
                  <a:gd name="connsiteY1" fmla="*/ 403409 h 594264"/>
                  <a:gd name="connsiteX2" fmla="*/ 49194 w 647636"/>
                  <a:gd name="connsiteY2" fmla="*/ 486953 h 594264"/>
                  <a:gd name="connsiteX3" fmla="*/ 55424 w 647636"/>
                  <a:gd name="connsiteY3" fmla="*/ 488373 h 594264"/>
                  <a:gd name="connsiteX4" fmla="*/ 501480 w 647636"/>
                  <a:gd name="connsiteY4" fmla="*/ 568192 h 594264"/>
                  <a:gd name="connsiteX5" fmla="*/ 647212 w 647636"/>
                  <a:gd name="connsiteY5" fmla="*/ 594195 h 59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7636" h="594264">
                    <a:moveTo>
                      <a:pt x="115431" y="-70"/>
                    </a:moveTo>
                    <a:lnTo>
                      <a:pt x="2084" y="403409"/>
                    </a:lnTo>
                    <a:cubicBezTo>
                      <a:pt x="-7975" y="439490"/>
                      <a:pt x="13123" y="476885"/>
                      <a:pt x="49194" y="486953"/>
                    </a:cubicBezTo>
                    <a:cubicBezTo>
                      <a:pt x="51252" y="487525"/>
                      <a:pt x="53328" y="487991"/>
                      <a:pt x="55424" y="488373"/>
                    </a:cubicBezTo>
                    <a:lnTo>
                      <a:pt x="501480" y="568192"/>
                    </a:lnTo>
                    <a:lnTo>
                      <a:pt x="647212" y="594195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643E2D64-7BC6-EF62-1DEB-4EA81A386707}"/>
                  </a:ext>
                </a:extLst>
              </p:cNvPr>
              <p:cNvSpPr/>
              <p:nvPr/>
            </p:nvSpPr>
            <p:spPr>
              <a:xfrm>
                <a:off x="6488406" y="3860970"/>
                <a:ext cx="1081244" cy="1305771"/>
              </a:xfrm>
              <a:custGeom>
                <a:avLst/>
                <a:gdLst>
                  <a:gd name="connsiteX0" fmla="*/ -425 w 485298"/>
                  <a:gd name="connsiteY0" fmla="*/ -70 h 586073"/>
                  <a:gd name="connsiteX1" fmla="*/ 59012 w 485298"/>
                  <a:gd name="connsiteY1" fmla="*/ 10027 h 586073"/>
                  <a:gd name="connsiteX2" fmla="*/ 410103 w 485298"/>
                  <a:gd name="connsiteY2" fmla="*/ 305302 h 586073"/>
                  <a:gd name="connsiteX3" fmla="*/ 484874 w 485298"/>
                  <a:gd name="connsiteY3" fmla="*/ 586004 h 58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298" h="586073">
                    <a:moveTo>
                      <a:pt x="-425" y="-70"/>
                    </a:moveTo>
                    <a:cubicBezTo>
                      <a:pt x="19455" y="2788"/>
                      <a:pt x="39266" y="6150"/>
                      <a:pt x="59012" y="10027"/>
                    </a:cubicBezTo>
                    <a:cubicBezTo>
                      <a:pt x="218641" y="42336"/>
                      <a:pt x="350905" y="153569"/>
                      <a:pt x="410103" y="305302"/>
                    </a:cubicBezTo>
                    <a:cubicBezTo>
                      <a:pt x="446898" y="395294"/>
                      <a:pt x="472025" y="489630"/>
                      <a:pt x="484874" y="586004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FD007C24-EE94-D880-CCA4-135F5CF70FF6}"/>
                  </a:ext>
                </a:extLst>
              </p:cNvPr>
              <p:cNvSpPr/>
              <p:nvPr/>
            </p:nvSpPr>
            <p:spPr>
              <a:xfrm>
                <a:off x="4710239" y="3816651"/>
                <a:ext cx="1524567" cy="568920"/>
              </a:xfrm>
              <a:custGeom>
                <a:avLst/>
                <a:gdLst>
                  <a:gd name="connsiteX0" fmla="*/ -425 w 684276"/>
                  <a:gd name="connsiteY0" fmla="*/ 255281 h 255350"/>
                  <a:gd name="connsiteX1" fmla="*/ 283802 w 684276"/>
                  <a:gd name="connsiteY1" fmla="*/ 36206 h 255350"/>
                  <a:gd name="connsiteX2" fmla="*/ 683852 w 684276"/>
                  <a:gd name="connsiteY2" fmla="*/ 5821 h 25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4276" h="255350">
                    <a:moveTo>
                      <a:pt x="-425" y="255281"/>
                    </a:moveTo>
                    <a:cubicBezTo>
                      <a:pt x="62459" y="148277"/>
                      <a:pt x="164320" y="69772"/>
                      <a:pt x="283802" y="36206"/>
                    </a:cubicBezTo>
                    <a:cubicBezTo>
                      <a:pt x="405626" y="1916"/>
                      <a:pt x="539072" y="-7705"/>
                      <a:pt x="683852" y="582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F4172418-A3AD-E875-ED44-29C5810B5D0F}"/>
                  </a:ext>
                </a:extLst>
              </p:cNvPr>
              <p:cNvSpPr/>
              <p:nvPr/>
            </p:nvSpPr>
            <p:spPr>
              <a:xfrm>
                <a:off x="4329316" y="5275822"/>
                <a:ext cx="709647" cy="998481"/>
              </a:xfrm>
              <a:custGeom>
                <a:avLst/>
                <a:gdLst>
                  <a:gd name="connsiteX0" fmla="*/ 318089 w 318513"/>
                  <a:gd name="connsiteY0" fmla="*/ 448082 h 448151"/>
                  <a:gd name="connsiteX1" fmla="*/ 215409 w 318513"/>
                  <a:gd name="connsiteY1" fmla="*/ 427222 h 448151"/>
                  <a:gd name="connsiteX2" fmla="*/ 4335 w 318513"/>
                  <a:gd name="connsiteY2" fmla="*/ 112897 h 448151"/>
                  <a:gd name="connsiteX3" fmla="*/ 28243 w 318513"/>
                  <a:gd name="connsiteY3" fmla="*/ -70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13" h="448151">
                    <a:moveTo>
                      <a:pt x="318089" y="448082"/>
                    </a:moveTo>
                    <a:lnTo>
                      <a:pt x="215409" y="427222"/>
                    </a:lnTo>
                    <a:cubicBezTo>
                      <a:pt x="70925" y="397809"/>
                      <a:pt x="-23116" y="257763"/>
                      <a:pt x="4335" y="112897"/>
                    </a:cubicBezTo>
                    <a:cubicBezTo>
                      <a:pt x="11641" y="74797"/>
                      <a:pt x="19604" y="37145"/>
                      <a:pt x="28243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B9E05D00-C496-0229-E547-4B5C262AF1F2}"/>
                  </a:ext>
                </a:extLst>
              </p:cNvPr>
              <p:cNvSpPr/>
              <p:nvPr/>
            </p:nvSpPr>
            <p:spPr>
              <a:xfrm>
                <a:off x="7185327" y="4565531"/>
                <a:ext cx="32892" cy="601848"/>
              </a:xfrm>
              <a:custGeom>
                <a:avLst/>
                <a:gdLst>
                  <a:gd name="connsiteX0" fmla="*/ 14764 w 14763"/>
                  <a:gd name="connsiteY0" fmla="*/ 270129 h 270129"/>
                  <a:gd name="connsiteX1" fmla="*/ 0 w 14763"/>
                  <a:gd name="connsiteY1" fmla="*/ 0 h 270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63" h="270129">
                    <a:moveTo>
                      <a:pt x="14764" y="27012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ABF08DE3-427D-C24A-1FAB-9DA55178087A}"/>
                  </a:ext>
                </a:extLst>
              </p:cNvPr>
              <p:cNvSpPr/>
              <p:nvPr/>
            </p:nvSpPr>
            <p:spPr>
              <a:xfrm>
                <a:off x="6219952" y="5802332"/>
                <a:ext cx="50932" cy="471757"/>
              </a:xfrm>
              <a:custGeom>
                <a:avLst/>
                <a:gdLst>
                  <a:gd name="connsiteX0" fmla="*/ 22860 w 22860"/>
                  <a:gd name="connsiteY0" fmla="*/ 0 h 211740"/>
                  <a:gd name="connsiteX1" fmla="*/ 0 w 22860"/>
                  <a:gd name="connsiteY1" fmla="*/ 211741 h 211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60" h="211740">
                    <a:moveTo>
                      <a:pt x="22860" y="0"/>
                    </a:moveTo>
                    <a:lnTo>
                      <a:pt x="0" y="21174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CC13784F-C7F9-5848-EDB3-12233873AB1A}"/>
                  </a:ext>
                </a:extLst>
              </p:cNvPr>
              <p:cNvSpPr/>
              <p:nvPr/>
            </p:nvSpPr>
            <p:spPr>
              <a:xfrm>
                <a:off x="6216980" y="3693531"/>
                <a:ext cx="291797" cy="436169"/>
              </a:xfrm>
              <a:custGeom>
                <a:avLst/>
                <a:gdLst>
                  <a:gd name="connsiteX0" fmla="*/ 13672 w 130968"/>
                  <a:gd name="connsiteY0" fmla="*/ -70 h 195767"/>
                  <a:gd name="connsiteX1" fmla="*/ 13672 w 130968"/>
                  <a:gd name="connsiteY1" fmla="*/ -70 h 195767"/>
                  <a:gd name="connsiteX2" fmla="*/ -425 w 130968"/>
                  <a:gd name="connsiteY2" fmla="*/ 135090 h 195767"/>
                  <a:gd name="connsiteX3" fmla="*/ -425 w 130968"/>
                  <a:gd name="connsiteY3" fmla="*/ 141091 h 195767"/>
                  <a:gd name="connsiteX4" fmla="*/ 54316 w 130968"/>
                  <a:gd name="connsiteY4" fmla="*/ 195698 h 195767"/>
                  <a:gd name="connsiteX5" fmla="*/ 107970 w 130968"/>
                  <a:gd name="connsiteY5" fmla="*/ 151188 h 195767"/>
                  <a:gd name="connsiteX6" fmla="*/ 130544 w 130968"/>
                  <a:gd name="connsiteY6" fmla="*/ 30030 h 195767"/>
                  <a:gd name="connsiteX7" fmla="*/ 130544 w 130968"/>
                  <a:gd name="connsiteY7" fmla="*/ 30030 h 19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968" h="195767">
                    <a:moveTo>
                      <a:pt x="13672" y="-70"/>
                    </a:moveTo>
                    <a:lnTo>
                      <a:pt x="13672" y="-70"/>
                    </a:lnTo>
                    <a:lnTo>
                      <a:pt x="-425" y="135090"/>
                    </a:lnTo>
                    <a:cubicBezTo>
                      <a:pt x="-425" y="137186"/>
                      <a:pt x="-425" y="139186"/>
                      <a:pt x="-425" y="141091"/>
                    </a:cubicBezTo>
                    <a:cubicBezTo>
                      <a:pt x="-386" y="171285"/>
                      <a:pt x="24122" y="195736"/>
                      <a:pt x="54316" y="195698"/>
                    </a:cubicBezTo>
                    <a:cubicBezTo>
                      <a:pt x="80566" y="195669"/>
                      <a:pt x="103093" y="176981"/>
                      <a:pt x="107970" y="151188"/>
                    </a:cubicBezTo>
                    <a:lnTo>
                      <a:pt x="130544" y="30030"/>
                    </a:lnTo>
                    <a:lnTo>
                      <a:pt x="130544" y="3003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B8D91A1E-FFC4-8AA4-F305-D966A69B8AB4}"/>
                  </a:ext>
                </a:extLst>
              </p:cNvPr>
              <p:cNvSpPr/>
              <p:nvPr/>
            </p:nvSpPr>
            <p:spPr>
              <a:xfrm>
                <a:off x="5902730" y="3070863"/>
                <a:ext cx="921087" cy="693514"/>
              </a:xfrm>
              <a:custGeom>
                <a:avLst/>
                <a:gdLst>
                  <a:gd name="connsiteX0" fmla="*/ 64421 w 413414"/>
                  <a:gd name="connsiteY0" fmla="*/ 45470 h 311272"/>
                  <a:gd name="connsiteX1" fmla="*/ 97854 w 413414"/>
                  <a:gd name="connsiteY1" fmla="*/ 77093 h 311272"/>
                  <a:gd name="connsiteX2" fmla="*/ 104045 w 413414"/>
                  <a:gd name="connsiteY2" fmla="*/ 87476 h 311272"/>
                  <a:gd name="connsiteX3" fmla="*/ 126915 w 413414"/>
                  <a:gd name="connsiteY3" fmla="*/ 93181 h 311272"/>
                  <a:gd name="connsiteX4" fmla="*/ 133478 w 413414"/>
                  <a:gd name="connsiteY4" fmla="*/ 85856 h 311272"/>
                  <a:gd name="connsiteX5" fmla="*/ 166529 w 413414"/>
                  <a:gd name="connsiteY5" fmla="*/ 13371 h 311272"/>
                  <a:gd name="connsiteX6" fmla="*/ 183484 w 413414"/>
                  <a:gd name="connsiteY6" fmla="*/ 2513 h 311272"/>
                  <a:gd name="connsiteX7" fmla="*/ 384176 w 413414"/>
                  <a:gd name="connsiteY7" fmla="*/ -59 h 311272"/>
                  <a:gd name="connsiteX8" fmla="*/ 394653 w 413414"/>
                  <a:gd name="connsiteY8" fmla="*/ 6704 h 311272"/>
                  <a:gd name="connsiteX9" fmla="*/ 410846 w 413414"/>
                  <a:gd name="connsiteY9" fmla="*/ 71283 h 311272"/>
                  <a:gd name="connsiteX10" fmla="*/ 411417 w 413414"/>
                  <a:gd name="connsiteY10" fmla="*/ 75950 h 311272"/>
                  <a:gd name="connsiteX11" fmla="*/ 270733 w 413414"/>
                  <a:gd name="connsiteY11" fmla="*/ 309408 h 311272"/>
                  <a:gd name="connsiteX12" fmla="*/ 270733 w 413414"/>
                  <a:gd name="connsiteY12" fmla="*/ 309408 h 311272"/>
                  <a:gd name="connsiteX13" fmla="*/ 264542 w 413414"/>
                  <a:gd name="connsiteY13" fmla="*/ 310265 h 311272"/>
                  <a:gd name="connsiteX14" fmla="*/ 154623 w 413414"/>
                  <a:gd name="connsiteY14" fmla="*/ 279500 h 311272"/>
                  <a:gd name="connsiteX15" fmla="*/ 77851 w 413414"/>
                  <a:gd name="connsiteY15" fmla="*/ 172724 h 311272"/>
                  <a:gd name="connsiteX16" fmla="*/ 66517 w 413414"/>
                  <a:gd name="connsiteY16" fmla="*/ 164247 h 311272"/>
                  <a:gd name="connsiteX17" fmla="*/ 10700 w 413414"/>
                  <a:gd name="connsiteY17" fmla="*/ 127576 h 311272"/>
                  <a:gd name="connsiteX18" fmla="*/ 1175 w 413414"/>
                  <a:gd name="connsiteY18" fmla="*/ 73283 h 311272"/>
                  <a:gd name="connsiteX19" fmla="*/ 21083 w 413414"/>
                  <a:gd name="connsiteY19" fmla="*/ 45566 h 311272"/>
                  <a:gd name="connsiteX20" fmla="*/ 64041 w 413414"/>
                  <a:gd name="connsiteY20" fmla="*/ 45566 h 311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3414" h="311272">
                    <a:moveTo>
                      <a:pt x="64421" y="45470"/>
                    </a:moveTo>
                    <a:cubicBezTo>
                      <a:pt x="78471" y="52433"/>
                      <a:pt x="90120" y="63444"/>
                      <a:pt x="97854" y="77093"/>
                    </a:cubicBezTo>
                    <a:lnTo>
                      <a:pt x="104045" y="87476"/>
                    </a:lnTo>
                    <a:cubicBezTo>
                      <a:pt x="108789" y="95362"/>
                      <a:pt x="119028" y="97925"/>
                      <a:pt x="126915" y="93181"/>
                    </a:cubicBezTo>
                    <a:cubicBezTo>
                      <a:pt x="129791" y="91457"/>
                      <a:pt x="132078" y="88904"/>
                      <a:pt x="133478" y="85856"/>
                    </a:cubicBezTo>
                    <a:lnTo>
                      <a:pt x="166529" y="13371"/>
                    </a:lnTo>
                    <a:cubicBezTo>
                      <a:pt x="169653" y="6818"/>
                      <a:pt x="176226" y="2608"/>
                      <a:pt x="183484" y="2513"/>
                    </a:cubicBezTo>
                    <a:cubicBezTo>
                      <a:pt x="292545" y="2513"/>
                      <a:pt x="351981" y="1179"/>
                      <a:pt x="384176" y="-59"/>
                    </a:cubicBezTo>
                    <a:cubicBezTo>
                      <a:pt x="388748" y="-259"/>
                      <a:pt x="392958" y="2446"/>
                      <a:pt x="394653" y="6704"/>
                    </a:cubicBezTo>
                    <a:cubicBezTo>
                      <a:pt x="402702" y="27478"/>
                      <a:pt x="408141" y="49166"/>
                      <a:pt x="410846" y="71283"/>
                    </a:cubicBezTo>
                    <a:cubicBezTo>
                      <a:pt x="410846" y="72807"/>
                      <a:pt x="410846" y="74426"/>
                      <a:pt x="411417" y="75950"/>
                    </a:cubicBezTo>
                    <a:cubicBezTo>
                      <a:pt x="423800" y="191584"/>
                      <a:pt x="361792" y="293978"/>
                      <a:pt x="270733" y="309408"/>
                    </a:cubicBezTo>
                    <a:lnTo>
                      <a:pt x="270733" y="309408"/>
                    </a:lnTo>
                    <a:cubicBezTo>
                      <a:pt x="268733" y="309408"/>
                      <a:pt x="266637" y="310075"/>
                      <a:pt x="264542" y="310265"/>
                    </a:cubicBezTo>
                    <a:cubicBezTo>
                      <a:pt x="225299" y="314637"/>
                      <a:pt x="185894" y="303607"/>
                      <a:pt x="154623" y="279500"/>
                    </a:cubicBezTo>
                    <a:cubicBezTo>
                      <a:pt x="119028" y="252296"/>
                      <a:pt x="92301" y="215130"/>
                      <a:pt x="77851" y="172724"/>
                    </a:cubicBezTo>
                    <a:cubicBezTo>
                      <a:pt x="76242" y="167790"/>
                      <a:pt x="71708" y="164390"/>
                      <a:pt x="66517" y="164247"/>
                    </a:cubicBezTo>
                    <a:cubicBezTo>
                      <a:pt x="42733" y="162761"/>
                      <a:pt x="21511" y="148817"/>
                      <a:pt x="10700" y="127576"/>
                    </a:cubicBezTo>
                    <a:cubicBezTo>
                      <a:pt x="642" y="111383"/>
                      <a:pt x="-2768" y="91933"/>
                      <a:pt x="1175" y="73283"/>
                    </a:cubicBezTo>
                    <a:cubicBezTo>
                      <a:pt x="3719" y="61701"/>
                      <a:pt x="10920" y="51681"/>
                      <a:pt x="21083" y="45566"/>
                    </a:cubicBezTo>
                    <a:cubicBezTo>
                      <a:pt x="34513" y="38422"/>
                      <a:pt x="50610" y="38422"/>
                      <a:pt x="64041" y="4556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330ACD5E-BB57-CF4D-065D-F08F99AA751B}"/>
                  </a:ext>
                </a:extLst>
              </p:cNvPr>
              <p:cNvSpPr/>
              <p:nvPr/>
            </p:nvSpPr>
            <p:spPr>
              <a:xfrm>
                <a:off x="5858840" y="2567789"/>
                <a:ext cx="1170030" cy="672656"/>
              </a:xfrm>
              <a:custGeom>
                <a:avLst/>
                <a:gdLst>
                  <a:gd name="connsiteX0" fmla="*/ 21351 w 525148"/>
                  <a:gd name="connsiteY0" fmla="*/ 299174 h 301910"/>
                  <a:gd name="connsiteX1" fmla="*/ 37106 w 525148"/>
                  <a:gd name="connsiteY1" fmla="*/ 159023 h 301910"/>
                  <a:gd name="connsiteX2" fmla="*/ 99170 w 525148"/>
                  <a:gd name="connsiteY2" fmla="*/ 137249 h 301910"/>
                  <a:gd name="connsiteX3" fmla="*/ 99170 w 525148"/>
                  <a:gd name="connsiteY3" fmla="*/ 137249 h 301910"/>
                  <a:gd name="connsiteX4" fmla="*/ 198611 w 525148"/>
                  <a:gd name="connsiteY4" fmla="*/ 47047 h 301910"/>
                  <a:gd name="connsiteX5" fmla="*/ 228139 w 525148"/>
                  <a:gd name="connsiteY5" fmla="*/ 51524 h 301910"/>
                  <a:gd name="connsiteX6" fmla="*/ 274621 w 525148"/>
                  <a:gd name="connsiteY6" fmla="*/ 34760 h 301910"/>
                  <a:gd name="connsiteX7" fmla="*/ 386130 w 525148"/>
                  <a:gd name="connsiteY7" fmla="*/ 14015 h 301910"/>
                  <a:gd name="connsiteX8" fmla="*/ 417496 w 525148"/>
                  <a:gd name="connsiteY8" fmla="*/ 56858 h 301910"/>
                  <a:gd name="connsiteX9" fmla="*/ 420829 w 525148"/>
                  <a:gd name="connsiteY9" fmla="*/ 56858 h 301910"/>
                  <a:gd name="connsiteX10" fmla="*/ 501126 w 525148"/>
                  <a:gd name="connsiteY10" fmla="*/ 137059 h 301910"/>
                  <a:gd name="connsiteX11" fmla="*/ 494648 w 525148"/>
                  <a:gd name="connsiteY11" fmla="*/ 168682 h 301910"/>
                  <a:gd name="connsiteX12" fmla="*/ 524709 w 525148"/>
                  <a:gd name="connsiteY12" fmla="*/ 196885 h 301910"/>
                  <a:gd name="connsiteX13" fmla="*/ 496505 w 525148"/>
                  <a:gd name="connsiteY13" fmla="*/ 226946 h 301910"/>
                  <a:gd name="connsiteX14" fmla="*/ 493410 w 525148"/>
                  <a:gd name="connsiteY14" fmla="*/ 226879 h 301910"/>
                  <a:gd name="connsiteX15" fmla="*/ 482170 w 525148"/>
                  <a:gd name="connsiteY15" fmla="*/ 224974 h 301910"/>
                  <a:gd name="connsiteX16" fmla="*/ 482170 w 525148"/>
                  <a:gd name="connsiteY16" fmla="*/ 226879 h 301910"/>
                  <a:gd name="connsiteX17" fmla="*/ 430545 w 525148"/>
                  <a:gd name="connsiteY17" fmla="*/ 301841 h 30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5148" h="301910">
                    <a:moveTo>
                      <a:pt x="21351" y="299174"/>
                    </a:moveTo>
                    <a:cubicBezTo>
                      <a:pt x="-12996" y="256121"/>
                      <a:pt x="-5948" y="193370"/>
                      <a:pt x="37106" y="159023"/>
                    </a:cubicBezTo>
                    <a:cubicBezTo>
                      <a:pt x="54736" y="144955"/>
                      <a:pt x="76615" y="137278"/>
                      <a:pt x="99170" y="137249"/>
                    </a:cubicBezTo>
                    <a:lnTo>
                      <a:pt x="99170" y="137249"/>
                    </a:lnTo>
                    <a:cubicBezTo>
                      <a:pt x="104171" y="86071"/>
                      <a:pt x="147195" y="47047"/>
                      <a:pt x="198611" y="47047"/>
                    </a:cubicBezTo>
                    <a:cubicBezTo>
                      <a:pt x="208622" y="47019"/>
                      <a:pt x="218585" y="48524"/>
                      <a:pt x="228139" y="51524"/>
                    </a:cubicBezTo>
                    <a:cubicBezTo>
                      <a:pt x="245636" y="56896"/>
                      <a:pt x="264581" y="50067"/>
                      <a:pt x="274621" y="34760"/>
                    </a:cubicBezTo>
                    <a:cubicBezTo>
                      <a:pt x="299681" y="-1759"/>
                      <a:pt x="349602" y="-11055"/>
                      <a:pt x="386130" y="14015"/>
                    </a:cubicBezTo>
                    <a:cubicBezTo>
                      <a:pt x="401142" y="24321"/>
                      <a:pt x="412209" y="39427"/>
                      <a:pt x="417496" y="56858"/>
                    </a:cubicBezTo>
                    <a:lnTo>
                      <a:pt x="420829" y="56858"/>
                    </a:lnTo>
                    <a:cubicBezTo>
                      <a:pt x="465121" y="56915"/>
                      <a:pt x="501020" y="92767"/>
                      <a:pt x="501126" y="137059"/>
                    </a:cubicBezTo>
                    <a:cubicBezTo>
                      <a:pt x="501106" y="147927"/>
                      <a:pt x="498897" y="158680"/>
                      <a:pt x="494648" y="168682"/>
                    </a:cubicBezTo>
                    <a:cubicBezTo>
                      <a:pt x="510736" y="168167"/>
                      <a:pt x="524195" y="180797"/>
                      <a:pt x="524709" y="196885"/>
                    </a:cubicBezTo>
                    <a:cubicBezTo>
                      <a:pt x="525214" y="212973"/>
                      <a:pt x="512593" y="226432"/>
                      <a:pt x="496505" y="226946"/>
                    </a:cubicBezTo>
                    <a:cubicBezTo>
                      <a:pt x="495467" y="226974"/>
                      <a:pt x="494439" y="226955"/>
                      <a:pt x="493410" y="226879"/>
                    </a:cubicBezTo>
                    <a:cubicBezTo>
                      <a:pt x="489590" y="226841"/>
                      <a:pt x="485790" y="226203"/>
                      <a:pt x="482170" y="224974"/>
                    </a:cubicBezTo>
                    <a:cubicBezTo>
                      <a:pt x="482170" y="225641"/>
                      <a:pt x="482170" y="226213"/>
                      <a:pt x="482170" y="226879"/>
                    </a:cubicBezTo>
                    <a:cubicBezTo>
                      <a:pt x="482209" y="260169"/>
                      <a:pt x="461654" y="290011"/>
                      <a:pt x="430545" y="30184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8C8CEDB8-DF2A-A9C3-CC22-F6C1535E68E7}"/>
                  </a:ext>
                </a:extLst>
              </p:cNvPr>
              <p:cNvSpPr/>
              <p:nvPr/>
            </p:nvSpPr>
            <p:spPr>
              <a:xfrm>
                <a:off x="6421557" y="5986324"/>
                <a:ext cx="144943" cy="19947"/>
              </a:xfrm>
              <a:custGeom>
                <a:avLst/>
                <a:gdLst>
                  <a:gd name="connsiteX0" fmla="*/ 65056 w 65055"/>
                  <a:gd name="connsiteY0" fmla="*/ 8953 h 8953"/>
                  <a:gd name="connsiteX1" fmla="*/ 0 w 65055"/>
                  <a:gd name="connsiteY1" fmla="*/ 0 h 8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055" h="8953">
                    <a:moveTo>
                      <a:pt x="65056" y="895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8" name="任意多边形: 形状 127">
                <a:extLst>
                  <a:ext uri="{FF2B5EF4-FFF2-40B4-BE49-F238E27FC236}">
                    <a16:creationId xmlns:a16="http://schemas.microsoft.com/office/drawing/2014/main" id="{BBB52C93-A657-7A7B-9E05-E7E40644ECB4}"/>
                  </a:ext>
                </a:extLst>
              </p:cNvPr>
              <p:cNvSpPr/>
              <p:nvPr/>
            </p:nvSpPr>
            <p:spPr>
              <a:xfrm>
                <a:off x="6412432" y="6136786"/>
                <a:ext cx="125630" cy="13794"/>
              </a:xfrm>
              <a:custGeom>
                <a:avLst/>
                <a:gdLst>
                  <a:gd name="connsiteX0" fmla="*/ 56388 w 56387"/>
                  <a:gd name="connsiteY0" fmla="*/ 6191 h 6191"/>
                  <a:gd name="connsiteX1" fmla="*/ 0 w 56387"/>
                  <a:gd name="connsiteY1" fmla="*/ 0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87" h="6191">
                    <a:moveTo>
                      <a:pt x="56388" y="619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9" name="任意多边形: 形状 128">
                <a:extLst>
                  <a:ext uri="{FF2B5EF4-FFF2-40B4-BE49-F238E27FC236}">
                    <a16:creationId xmlns:a16="http://schemas.microsoft.com/office/drawing/2014/main" id="{456EFB5F-7743-B6A0-5E99-3A7A00D01ED7}"/>
                  </a:ext>
                </a:extLst>
              </p:cNvPr>
              <p:cNvSpPr/>
              <p:nvPr/>
            </p:nvSpPr>
            <p:spPr>
              <a:xfrm>
                <a:off x="6513872" y="5167378"/>
                <a:ext cx="1737419" cy="1106924"/>
              </a:xfrm>
              <a:custGeom>
                <a:avLst/>
                <a:gdLst>
                  <a:gd name="connsiteX0" fmla="*/ 0 w 779811"/>
                  <a:gd name="connsiteY0" fmla="*/ 496824 h 496824"/>
                  <a:gd name="connsiteX1" fmla="*/ 97726 w 779811"/>
                  <a:gd name="connsiteY1" fmla="*/ 0 h 496824"/>
                  <a:gd name="connsiteX2" fmla="*/ 779812 w 779811"/>
                  <a:gd name="connsiteY2" fmla="*/ 0 h 496824"/>
                  <a:gd name="connsiteX3" fmla="*/ 682180 w 779811"/>
                  <a:gd name="connsiteY3" fmla="*/ 496824 h 49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811" h="496824">
                    <a:moveTo>
                      <a:pt x="0" y="496824"/>
                    </a:moveTo>
                    <a:lnTo>
                      <a:pt x="97726" y="0"/>
                    </a:lnTo>
                    <a:lnTo>
                      <a:pt x="779812" y="0"/>
                    </a:lnTo>
                    <a:lnTo>
                      <a:pt x="682180" y="496824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38029C0A-A9D2-7584-9EE9-B197930E966C}"/>
                  </a:ext>
                </a:extLst>
              </p:cNvPr>
              <p:cNvSpPr/>
              <p:nvPr/>
            </p:nvSpPr>
            <p:spPr>
              <a:xfrm>
                <a:off x="7211640" y="5540602"/>
                <a:ext cx="382218" cy="404041"/>
              </a:xfrm>
              <a:custGeom>
                <a:avLst/>
                <a:gdLst>
                  <a:gd name="connsiteX0" fmla="*/ 150928 w 171552"/>
                  <a:gd name="connsiteY0" fmla="*/ 136834 h 181347"/>
                  <a:gd name="connsiteX1" fmla="*/ 30247 w 171552"/>
                  <a:gd name="connsiteY1" fmla="*/ 168743 h 181347"/>
                  <a:gd name="connsiteX2" fmla="*/ 19578 w 171552"/>
                  <a:gd name="connsiteY2" fmla="*/ 44346 h 181347"/>
                  <a:gd name="connsiteX3" fmla="*/ 140260 w 171552"/>
                  <a:gd name="connsiteY3" fmla="*/ 12533 h 181347"/>
                  <a:gd name="connsiteX4" fmla="*/ 150928 w 171552"/>
                  <a:gd name="connsiteY4" fmla="*/ 136834 h 18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552" h="181347">
                    <a:moveTo>
                      <a:pt x="150928" y="136834"/>
                    </a:moveTo>
                    <a:cubicBezTo>
                      <a:pt x="120544" y="179982"/>
                      <a:pt x="66537" y="193984"/>
                      <a:pt x="30247" y="168743"/>
                    </a:cubicBezTo>
                    <a:cubicBezTo>
                      <a:pt x="-6043" y="143502"/>
                      <a:pt x="-10806" y="87495"/>
                      <a:pt x="19578" y="44346"/>
                    </a:cubicBezTo>
                    <a:cubicBezTo>
                      <a:pt x="49963" y="1198"/>
                      <a:pt x="103970" y="-12804"/>
                      <a:pt x="140260" y="12533"/>
                    </a:cubicBezTo>
                    <a:cubicBezTo>
                      <a:pt x="176551" y="37870"/>
                      <a:pt x="181789" y="93686"/>
                      <a:pt x="150928" y="13683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D78CFF72-4FBF-54F6-1A6D-9FCE096CF99C}"/>
                  </a:ext>
                </a:extLst>
              </p:cNvPr>
              <p:cNvSpPr/>
              <p:nvPr/>
            </p:nvSpPr>
            <p:spPr>
              <a:xfrm>
                <a:off x="6413280" y="3545191"/>
                <a:ext cx="200119" cy="41334"/>
              </a:xfrm>
              <a:custGeom>
                <a:avLst/>
                <a:gdLst>
                  <a:gd name="connsiteX0" fmla="*/ 89396 w 89820"/>
                  <a:gd name="connsiteY0" fmla="*/ -70 h 18552"/>
                  <a:gd name="connsiteX1" fmla="*/ -425 w 89820"/>
                  <a:gd name="connsiteY1" fmla="*/ -70 h 1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820" h="18552">
                    <a:moveTo>
                      <a:pt x="89396" y="-70"/>
                    </a:moveTo>
                    <a:cubicBezTo>
                      <a:pt x="64565" y="24667"/>
                      <a:pt x="24407" y="24667"/>
                      <a:pt x="-425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652BAE85-8AFE-80E0-E10B-E9861AC9DD4E}"/>
                  </a:ext>
                </a:extLst>
              </p:cNvPr>
              <p:cNvSpPr/>
              <p:nvPr/>
            </p:nvSpPr>
            <p:spPr>
              <a:xfrm>
                <a:off x="6367867" y="3300929"/>
                <a:ext cx="101227" cy="21752"/>
              </a:xfrm>
              <a:custGeom>
                <a:avLst/>
                <a:gdLst>
                  <a:gd name="connsiteX0" fmla="*/ -425 w 45434"/>
                  <a:gd name="connsiteY0" fmla="*/ -70 h 9763"/>
                  <a:gd name="connsiteX1" fmla="*/ 45010 w 45434"/>
                  <a:gd name="connsiteY1" fmla="*/ -70 h 9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434" h="9763">
                    <a:moveTo>
                      <a:pt x="-425" y="-70"/>
                    </a:moveTo>
                    <a:cubicBezTo>
                      <a:pt x="14244" y="12027"/>
                      <a:pt x="29389" y="13837"/>
                      <a:pt x="45010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3" name="任意多边形: 形状 132">
                <a:extLst>
                  <a:ext uri="{FF2B5EF4-FFF2-40B4-BE49-F238E27FC236}">
                    <a16:creationId xmlns:a16="http://schemas.microsoft.com/office/drawing/2014/main" id="{D49B1E1F-1ECE-259A-5368-AA9139E173F4}"/>
                  </a:ext>
                </a:extLst>
              </p:cNvPr>
              <p:cNvSpPr/>
              <p:nvPr/>
            </p:nvSpPr>
            <p:spPr>
              <a:xfrm>
                <a:off x="6600457" y="3300929"/>
                <a:ext cx="101227" cy="21752"/>
              </a:xfrm>
              <a:custGeom>
                <a:avLst/>
                <a:gdLst>
                  <a:gd name="connsiteX0" fmla="*/ -425 w 45434"/>
                  <a:gd name="connsiteY0" fmla="*/ -70 h 9763"/>
                  <a:gd name="connsiteX1" fmla="*/ 45010 w 45434"/>
                  <a:gd name="connsiteY1" fmla="*/ -70 h 9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434" h="9763">
                    <a:moveTo>
                      <a:pt x="-425" y="-70"/>
                    </a:moveTo>
                    <a:cubicBezTo>
                      <a:pt x="14244" y="12027"/>
                      <a:pt x="29389" y="13837"/>
                      <a:pt x="45010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4" name="任意多边形: 形状 133">
                <a:extLst>
                  <a:ext uri="{FF2B5EF4-FFF2-40B4-BE49-F238E27FC236}">
                    <a16:creationId xmlns:a16="http://schemas.microsoft.com/office/drawing/2014/main" id="{3440C1F6-04C1-C45F-AD20-13B3E9AC914B}"/>
                  </a:ext>
                </a:extLst>
              </p:cNvPr>
              <p:cNvSpPr/>
              <p:nvPr/>
            </p:nvSpPr>
            <p:spPr>
              <a:xfrm>
                <a:off x="5151651" y="968876"/>
                <a:ext cx="1271602" cy="1271605"/>
              </a:xfrm>
              <a:custGeom>
                <a:avLst/>
                <a:gdLst>
                  <a:gd name="connsiteX0" fmla="*/ 570738 w 570737"/>
                  <a:gd name="connsiteY0" fmla="*/ 285369 h 570738"/>
                  <a:gd name="connsiteX1" fmla="*/ 285369 w 570737"/>
                  <a:gd name="connsiteY1" fmla="*/ 570738 h 570738"/>
                  <a:gd name="connsiteX2" fmla="*/ 0 w 570737"/>
                  <a:gd name="connsiteY2" fmla="*/ 285369 h 570738"/>
                  <a:gd name="connsiteX3" fmla="*/ 285369 w 570737"/>
                  <a:gd name="connsiteY3" fmla="*/ 0 h 570738"/>
                  <a:gd name="connsiteX4" fmla="*/ 570738 w 570737"/>
                  <a:gd name="connsiteY4" fmla="*/ 285369 h 570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737" h="570738">
                    <a:moveTo>
                      <a:pt x="570738" y="285369"/>
                    </a:moveTo>
                    <a:cubicBezTo>
                      <a:pt x="570738" y="442974"/>
                      <a:pt x="442974" y="570738"/>
                      <a:pt x="285369" y="570738"/>
                    </a:cubicBezTo>
                    <a:cubicBezTo>
                      <a:pt x="127764" y="570738"/>
                      <a:pt x="0" y="442974"/>
                      <a:pt x="0" y="285369"/>
                    </a:cubicBezTo>
                    <a:cubicBezTo>
                      <a:pt x="0" y="127764"/>
                      <a:pt x="127764" y="0"/>
                      <a:pt x="285369" y="0"/>
                    </a:cubicBezTo>
                    <a:cubicBezTo>
                      <a:pt x="442974" y="0"/>
                      <a:pt x="570738" y="127764"/>
                      <a:pt x="570738" y="285369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5" name="任意多边形: 形状 134">
                <a:extLst>
                  <a:ext uri="{FF2B5EF4-FFF2-40B4-BE49-F238E27FC236}">
                    <a16:creationId xmlns:a16="http://schemas.microsoft.com/office/drawing/2014/main" id="{EFD72232-200F-00C0-B82B-F7EDEBBCCB7D}"/>
                  </a:ext>
                </a:extLst>
              </p:cNvPr>
              <p:cNvSpPr/>
              <p:nvPr/>
            </p:nvSpPr>
            <p:spPr>
              <a:xfrm rot="18568199">
                <a:off x="5322349" y="1139663"/>
                <a:ext cx="930360" cy="930360"/>
              </a:xfrm>
              <a:custGeom>
                <a:avLst/>
                <a:gdLst>
                  <a:gd name="connsiteX0" fmla="*/ 417152 w 417576"/>
                  <a:gd name="connsiteY0" fmla="*/ 208719 h 417576"/>
                  <a:gd name="connsiteX1" fmla="*/ 208364 w 417576"/>
                  <a:gd name="connsiteY1" fmla="*/ 417507 h 417576"/>
                  <a:gd name="connsiteX2" fmla="*/ -424 w 417576"/>
                  <a:gd name="connsiteY2" fmla="*/ 208719 h 417576"/>
                  <a:gd name="connsiteX3" fmla="*/ 208364 w 417576"/>
                  <a:gd name="connsiteY3" fmla="*/ -69 h 417576"/>
                  <a:gd name="connsiteX4" fmla="*/ 417152 w 417576"/>
                  <a:gd name="connsiteY4" fmla="*/ 208719 h 41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7576" h="417576">
                    <a:moveTo>
                      <a:pt x="417152" y="208719"/>
                    </a:moveTo>
                    <a:cubicBezTo>
                      <a:pt x="417152" y="324029"/>
                      <a:pt x="323674" y="417507"/>
                      <a:pt x="208364" y="417507"/>
                    </a:cubicBezTo>
                    <a:cubicBezTo>
                      <a:pt x="93053" y="417507"/>
                      <a:pt x="-424" y="324029"/>
                      <a:pt x="-424" y="208719"/>
                    </a:cubicBezTo>
                    <a:cubicBezTo>
                      <a:pt x="-424" y="93408"/>
                      <a:pt x="93053" y="-69"/>
                      <a:pt x="208364" y="-69"/>
                    </a:cubicBezTo>
                    <a:cubicBezTo>
                      <a:pt x="323674" y="-69"/>
                      <a:pt x="417152" y="93408"/>
                      <a:pt x="417152" y="2087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6" name="任意多边形: 形状 135">
                <a:extLst>
                  <a:ext uri="{FF2B5EF4-FFF2-40B4-BE49-F238E27FC236}">
                    <a16:creationId xmlns:a16="http://schemas.microsoft.com/office/drawing/2014/main" id="{113A81E9-3DEA-C6B7-1F82-46A32CA7FC21}"/>
                  </a:ext>
                </a:extLst>
              </p:cNvPr>
              <p:cNvSpPr/>
              <p:nvPr/>
            </p:nvSpPr>
            <p:spPr>
              <a:xfrm rot="18568199">
                <a:off x="5322349" y="1139663"/>
                <a:ext cx="930360" cy="930360"/>
              </a:xfrm>
              <a:custGeom>
                <a:avLst/>
                <a:gdLst>
                  <a:gd name="connsiteX0" fmla="*/ 417152 w 417576"/>
                  <a:gd name="connsiteY0" fmla="*/ 208719 h 417576"/>
                  <a:gd name="connsiteX1" fmla="*/ 208364 w 417576"/>
                  <a:gd name="connsiteY1" fmla="*/ 417507 h 417576"/>
                  <a:gd name="connsiteX2" fmla="*/ -424 w 417576"/>
                  <a:gd name="connsiteY2" fmla="*/ 208719 h 417576"/>
                  <a:gd name="connsiteX3" fmla="*/ 208364 w 417576"/>
                  <a:gd name="connsiteY3" fmla="*/ -69 h 417576"/>
                  <a:gd name="connsiteX4" fmla="*/ 417152 w 417576"/>
                  <a:gd name="connsiteY4" fmla="*/ 208719 h 41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7576" h="417576">
                    <a:moveTo>
                      <a:pt x="417152" y="208719"/>
                    </a:moveTo>
                    <a:cubicBezTo>
                      <a:pt x="417152" y="324029"/>
                      <a:pt x="323674" y="417507"/>
                      <a:pt x="208364" y="417507"/>
                    </a:cubicBezTo>
                    <a:cubicBezTo>
                      <a:pt x="93053" y="417507"/>
                      <a:pt x="-424" y="324029"/>
                      <a:pt x="-424" y="208719"/>
                    </a:cubicBezTo>
                    <a:cubicBezTo>
                      <a:pt x="-424" y="93408"/>
                      <a:pt x="93053" y="-69"/>
                      <a:pt x="208364" y="-69"/>
                    </a:cubicBezTo>
                    <a:cubicBezTo>
                      <a:pt x="323674" y="-69"/>
                      <a:pt x="417152" y="93408"/>
                      <a:pt x="417152" y="20871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7" name="任意多边形: 形状 136">
                <a:extLst>
                  <a:ext uri="{FF2B5EF4-FFF2-40B4-BE49-F238E27FC236}">
                    <a16:creationId xmlns:a16="http://schemas.microsoft.com/office/drawing/2014/main" id="{2ED3EC1D-C479-C6E0-D8C8-02AE22D51319}"/>
                  </a:ext>
                </a:extLst>
              </p:cNvPr>
              <p:cNvSpPr/>
              <p:nvPr/>
            </p:nvSpPr>
            <p:spPr>
              <a:xfrm>
                <a:off x="5151651" y="968876"/>
                <a:ext cx="1271602" cy="1271605"/>
              </a:xfrm>
              <a:custGeom>
                <a:avLst/>
                <a:gdLst>
                  <a:gd name="connsiteX0" fmla="*/ 570738 w 570737"/>
                  <a:gd name="connsiteY0" fmla="*/ 285369 h 570738"/>
                  <a:gd name="connsiteX1" fmla="*/ 285369 w 570737"/>
                  <a:gd name="connsiteY1" fmla="*/ 570738 h 570738"/>
                  <a:gd name="connsiteX2" fmla="*/ 0 w 570737"/>
                  <a:gd name="connsiteY2" fmla="*/ 285369 h 570738"/>
                  <a:gd name="connsiteX3" fmla="*/ 285369 w 570737"/>
                  <a:gd name="connsiteY3" fmla="*/ 0 h 570738"/>
                  <a:gd name="connsiteX4" fmla="*/ 570738 w 570737"/>
                  <a:gd name="connsiteY4" fmla="*/ 285369 h 570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737" h="570738">
                    <a:moveTo>
                      <a:pt x="570738" y="285369"/>
                    </a:moveTo>
                    <a:cubicBezTo>
                      <a:pt x="570738" y="442974"/>
                      <a:pt x="442974" y="570738"/>
                      <a:pt x="285369" y="570738"/>
                    </a:cubicBezTo>
                    <a:cubicBezTo>
                      <a:pt x="127764" y="570738"/>
                      <a:pt x="0" y="442974"/>
                      <a:pt x="0" y="285369"/>
                    </a:cubicBezTo>
                    <a:cubicBezTo>
                      <a:pt x="0" y="127764"/>
                      <a:pt x="127764" y="0"/>
                      <a:pt x="285369" y="0"/>
                    </a:cubicBezTo>
                    <a:cubicBezTo>
                      <a:pt x="442974" y="0"/>
                      <a:pt x="570738" y="127764"/>
                      <a:pt x="570738" y="285369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8" name="任意多边形: 形状 137">
                <a:extLst>
                  <a:ext uri="{FF2B5EF4-FFF2-40B4-BE49-F238E27FC236}">
                    <a16:creationId xmlns:a16="http://schemas.microsoft.com/office/drawing/2014/main" id="{CF942564-C052-C593-6E32-CC75D92FEF37}"/>
                  </a:ext>
                </a:extLst>
              </p:cNvPr>
              <p:cNvSpPr/>
              <p:nvPr/>
            </p:nvSpPr>
            <p:spPr>
              <a:xfrm>
                <a:off x="5787453" y="1139499"/>
                <a:ext cx="21222" cy="54963"/>
              </a:xfrm>
              <a:custGeom>
                <a:avLst/>
                <a:gdLst>
                  <a:gd name="connsiteX0" fmla="*/ 0 w 9525"/>
                  <a:gd name="connsiteY0" fmla="*/ 0 h 24669"/>
                  <a:gd name="connsiteX1" fmla="*/ 0 w 9525"/>
                  <a:gd name="connsiteY1" fmla="*/ 24670 h 24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669">
                    <a:moveTo>
                      <a:pt x="0" y="0"/>
                    </a:moveTo>
                    <a:lnTo>
                      <a:pt x="0" y="2467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9" name="任意多边形: 形状 138">
                <a:extLst>
                  <a:ext uri="{FF2B5EF4-FFF2-40B4-BE49-F238E27FC236}">
                    <a16:creationId xmlns:a16="http://schemas.microsoft.com/office/drawing/2014/main" id="{30ED5F56-A76E-42D6-8970-7B9AE187BCF7}"/>
                  </a:ext>
                </a:extLst>
              </p:cNvPr>
              <p:cNvSpPr/>
              <p:nvPr/>
            </p:nvSpPr>
            <p:spPr>
              <a:xfrm>
                <a:off x="5787453" y="2015107"/>
                <a:ext cx="21222" cy="54751"/>
              </a:xfrm>
              <a:custGeom>
                <a:avLst/>
                <a:gdLst>
                  <a:gd name="connsiteX0" fmla="*/ 0 w 9525"/>
                  <a:gd name="connsiteY0" fmla="*/ 0 h 24574"/>
                  <a:gd name="connsiteX1" fmla="*/ 0 w 9525"/>
                  <a:gd name="connsiteY1" fmla="*/ 24575 h 2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574">
                    <a:moveTo>
                      <a:pt x="0" y="0"/>
                    </a:moveTo>
                    <a:lnTo>
                      <a:pt x="0" y="24575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0" name="任意多边形: 形状 139">
                <a:extLst>
                  <a:ext uri="{FF2B5EF4-FFF2-40B4-BE49-F238E27FC236}">
                    <a16:creationId xmlns:a16="http://schemas.microsoft.com/office/drawing/2014/main" id="{6BD67AB4-252C-11AC-E143-C76853036511}"/>
                  </a:ext>
                </a:extLst>
              </p:cNvPr>
              <p:cNvSpPr/>
              <p:nvPr/>
            </p:nvSpPr>
            <p:spPr>
              <a:xfrm>
                <a:off x="6197882" y="1604678"/>
                <a:ext cx="54751" cy="21222"/>
              </a:xfrm>
              <a:custGeom>
                <a:avLst/>
                <a:gdLst>
                  <a:gd name="connsiteX0" fmla="*/ 24574 w 24574"/>
                  <a:gd name="connsiteY0" fmla="*/ 0 h 9525"/>
                  <a:gd name="connsiteX1" fmla="*/ 0 w 2457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574" h="9525">
                    <a:moveTo>
                      <a:pt x="24574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1" name="任意多边形: 形状 140">
                <a:extLst>
                  <a:ext uri="{FF2B5EF4-FFF2-40B4-BE49-F238E27FC236}">
                    <a16:creationId xmlns:a16="http://schemas.microsoft.com/office/drawing/2014/main" id="{09400426-6ADB-6749-DB8C-C60DAFD17400}"/>
                  </a:ext>
                </a:extLst>
              </p:cNvPr>
              <p:cNvSpPr/>
              <p:nvPr/>
            </p:nvSpPr>
            <p:spPr>
              <a:xfrm>
                <a:off x="5322273" y="1604678"/>
                <a:ext cx="54963" cy="21222"/>
              </a:xfrm>
              <a:custGeom>
                <a:avLst/>
                <a:gdLst>
                  <a:gd name="connsiteX0" fmla="*/ 24670 w 24669"/>
                  <a:gd name="connsiteY0" fmla="*/ 0 h 9525"/>
                  <a:gd name="connsiteX1" fmla="*/ 0 w 2466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69" h="9525">
                    <a:moveTo>
                      <a:pt x="2467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2" name="任意多边形: 形状 141">
                <a:extLst>
                  <a:ext uri="{FF2B5EF4-FFF2-40B4-BE49-F238E27FC236}">
                    <a16:creationId xmlns:a16="http://schemas.microsoft.com/office/drawing/2014/main" id="{3479CA16-0476-2B81-3A5B-708040008CFD}"/>
                  </a:ext>
                </a:extLst>
              </p:cNvPr>
              <p:cNvSpPr/>
              <p:nvPr/>
            </p:nvSpPr>
            <p:spPr>
              <a:xfrm>
                <a:off x="5458518" y="1275743"/>
                <a:ext cx="38834" cy="38834"/>
              </a:xfrm>
              <a:custGeom>
                <a:avLst/>
                <a:gdLst>
                  <a:gd name="connsiteX0" fmla="*/ 0 w 17430"/>
                  <a:gd name="connsiteY0" fmla="*/ 0 h 17430"/>
                  <a:gd name="connsiteX1" fmla="*/ 17431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0" y="0"/>
                    </a:moveTo>
                    <a:lnTo>
                      <a:pt x="17431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3" name="任意多边形: 形状 142">
                <a:extLst>
                  <a:ext uri="{FF2B5EF4-FFF2-40B4-BE49-F238E27FC236}">
                    <a16:creationId xmlns:a16="http://schemas.microsoft.com/office/drawing/2014/main" id="{4D45757E-ADD8-05D2-97D5-A4C9F0A5E2D4}"/>
                  </a:ext>
                </a:extLst>
              </p:cNvPr>
              <p:cNvSpPr/>
              <p:nvPr/>
            </p:nvSpPr>
            <p:spPr>
              <a:xfrm>
                <a:off x="6077554" y="1894780"/>
                <a:ext cx="38834" cy="38834"/>
              </a:xfrm>
              <a:custGeom>
                <a:avLst/>
                <a:gdLst>
                  <a:gd name="connsiteX0" fmla="*/ 0 w 17430"/>
                  <a:gd name="connsiteY0" fmla="*/ 0 h 17430"/>
                  <a:gd name="connsiteX1" fmla="*/ 17431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0" y="0"/>
                    </a:moveTo>
                    <a:lnTo>
                      <a:pt x="17431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4" name="任意多边形: 形状 143">
                <a:extLst>
                  <a:ext uri="{FF2B5EF4-FFF2-40B4-BE49-F238E27FC236}">
                    <a16:creationId xmlns:a16="http://schemas.microsoft.com/office/drawing/2014/main" id="{7DF6898D-169A-2D2D-C8A8-73A02C8DCED8}"/>
                  </a:ext>
                </a:extLst>
              </p:cNvPr>
              <p:cNvSpPr/>
              <p:nvPr/>
            </p:nvSpPr>
            <p:spPr>
              <a:xfrm>
                <a:off x="6077554" y="1275743"/>
                <a:ext cx="38834" cy="38834"/>
              </a:xfrm>
              <a:custGeom>
                <a:avLst/>
                <a:gdLst>
                  <a:gd name="connsiteX0" fmla="*/ 17431 w 17430"/>
                  <a:gd name="connsiteY0" fmla="*/ 0 h 17430"/>
                  <a:gd name="connsiteX1" fmla="*/ 0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17431" y="0"/>
                    </a:moveTo>
                    <a:lnTo>
                      <a:pt x="0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5" name="任意多边形: 形状 144">
                <a:extLst>
                  <a:ext uri="{FF2B5EF4-FFF2-40B4-BE49-F238E27FC236}">
                    <a16:creationId xmlns:a16="http://schemas.microsoft.com/office/drawing/2014/main" id="{9778633D-95E0-3B0C-1147-FDF2D19FE958}"/>
                  </a:ext>
                </a:extLst>
              </p:cNvPr>
              <p:cNvSpPr/>
              <p:nvPr/>
            </p:nvSpPr>
            <p:spPr>
              <a:xfrm>
                <a:off x="5458518" y="1894780"/>
                <a:ext cx="38834" cy="38834"/>
              </a:xfrm>
              <a:custGeom>
                <a:avLst/>
                <a:gdLst>
                  <a:gd name="connsiteX0" fmla="*/ 17431 w 17430"/>
                  <a:gd name="connsiteY0" fmla="*/ 0 h 17430"/>
                  <a:gd name="connsiteX1" fmla="*/ 0 w 17430"/>
                  <a:gd name="connsiteY1" fmla="*/ 17431 h 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" h="17430">
                    <a:moveTo>
                      <a:pt x="17431" y="0"/>
                    </a:moveTo>
                    <a:lnTo>
                      <a:pt x="0" y="17431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6" name="任意多边形: 形状 145">
                <a:extLst>
                  <a:ext uri="{FF2B5EF4-FFF2-40B4-BE49-F238E27FC236}">
                    <a16:creationId xmlns:a16="http://schemas.microsoft.com/office/drawing/2014/main" id="{7799D81B-4963-2FD9-875D-985DED405843}"/>
                  </a:ext>
                </a:extLst>
              </p:cNvPr>
              <p:cNvSpPr/>
              <p:nvPr/>
            </p:nvSpPr>
            <p:spPr>
              <a:xfrm>
                <a:off x="5715511" y="1533799"/>
                <a:ext cx="143884" cy="143882"/>
              </a:xfrm>
              <a:custGeom>
                <a:avLst/>
                <a:gdLst>
                  <a:gd name="connsiteX0" fmla="*/ 64155 w 64580"/>
                  <a:gd name="connsiteY0" fmla="*/ 32125 h 64579"/>
                  <a:gd name="connsiteX1" fmla="*/ 31961 w 64580"/>
                  <a:gd name="connsiteY1" fmla="*/ 64510 h 64579"/>
                  <a:gd name="connsiteX2" fmla="*/ -424 w 64580"/>
                  <a:gd name="connsiteY2" fmla="*/ 32315 h 64579"/>
                  <a:gd name="connsiteX3" fmla="*/ 31770 w 64580"/>
                  <a:gd name="connsiteY3" fmla="*/ -70 h 64579"/>
                  <a:gd name="connsiteX4" fmla="*/ 31866 w 64580"/>
                  <a:gd name="connsiteY4" fmla="*/ -70 h 64579"/>
                  <a:gd name="connsiteX5" fmla="*/ 64155 w 64580"/>
                  <a:gd name="connsiteY5" fmla="*/ 32125 h 6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580" h="64579">
                    <a:moveTo>
                      <a:pt x="64155" y="32125"/>
                    </a:moveTo>
                    <a:cubicBezTo>
                      <a:pt x="64212" y="49956"/>
                      <a:pt x="49792" y="64453"/>
                      <a:pt x="31961" y="64510"/>
                    </a:cubicBezTo>
                    <a:cubicBezTo>
                      <a:pt x="14130" y="64567"/>
                      <a:pt x="-367" y="50146"/>
                      <a:pt x="-424" y="32315"/>
                    </a:cubicBezTo>
                    <a:cubicBezTo>
                      <a:pt x="-472" y="14483"/>
                      <a:pt x="13939" y="-17"/>
                      <a:pt x="31770" y="-70"/>
                    </a:cubicBezTo>
                    <a:cubicBezTo>
                      <a:pt x="31799" y="-70"/>
                      <a:pt x="31837" y="-70"/>
                      <a:pt x="31866" y="-70"/>
                    </a:cubicBezTo>
                    <a:cubicBezTo>
                      <a:pt x="49658" y="-70"/>
                      <a:pt x="64108" y="14329"/>
                      <a:pt x="64155" y="32125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7" name="任意多边形: 形状 146">
                <a:extLst>
                  <a:ext uri="{FF2B5EF4-FFF2-40B4-BE49-F238E27FC236}">
                    <a16:creationId xmlns:a16="http://schemas.microsoft.com/office/drawing/2014/main" id="{3F2EA5E5-8A2E-41A0-3CF3-E0F9B3F68D3C}"/>
                  </a:ext>
                </a:extLst>
              </p:cNvPr>
              <p:cNvSpPr/>
              <p:nvPr/>
            </p:nvSpPr>
            <p:spPr>
              <a:xfrm>
                <a:off x="5715511" y="1533799"/>
                <a:ext cx="143884" cy="143882"/>
              </a:xfrm>
              <a:custGeom>
                <a:avLst/>
                <a:gdLst>
                  <a:gd name="connsiteX0" fmla="*/ 64155 w 64580"/>
                  <a:gd name="connsiteY0" fmla="*/ 32125 h 64579"/>
                  <a:gd name="connsiteX1" fmla="*/ 31961 w 64580"/>
                  <a:gd name="connsiteY1" fmla="*/ 64510 h 64579"/>
                  <a:gd name="connsiteX2" fmla="*/ -424 w 64580"/>
                  <a:gd name="connsiteY2" fmla="*/ 32315 h 64579"/>
                  <a:gd name="connsiteX3" fmla="*/ 31770 w 64580"/>
                  <a:gd name="connsiteY3" fmla="*/ -70 h 64579"/>
                  <a:gd name="connsiteX4" fmla="*/ 31866 w 64580"/>
                  <a:gd name="connsiteY4" fmla="*/ -70 h 64579"/>
                  <a:gd name="connsiteX5" fmla="*/ 64155 w 64580"/>
                  <a:gd name="connsiteY5" fmla="*/ 32125 h 6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580" h="64579">
                    <a:moveTo>
                      <a:pt x="64155" y="32125"/>
                    </a:moveTo>
                    <a:cubicBezTo>
                      <a:pt x="64212" y="49956"/>
                      <a:pt x="49792" y="64453"/>
                      <a:pt x="31961" y="64510"/>
                    </a:cubicBezTo>
                    <a:cubicBezTo>
                      <a:pt x="14130" y="64567"/>
                      <a:pt x="-367" y="50146"/>
                      <a:pt x="-424" y="32315"/>
                    </a:cubicBezTo>
                    <a:cubicBezTo>
                      <a:pt x="-472" y="14483"/>
                      <a:pt x="13939" y="-17"/>
                      <a:pt x="31770" y="-70"/>
                    </a:cubicBezTo>
                    <a:cubicBezTo>
                      <a:pt x="31799" y="-70"/>
                      <a:pt x="31837" y="-70"/>
                      <a:pt x="31866" y="-70"/>
                    </a:cubicBezTo>
                    <a:cubicBezTo>
                      <a:pt x="49658" y="-70"/>
                      <a:pt x="64108" y="14329"/>
                      <a:pt x="64155" y="32125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8" name="任意多边形: 形状 147">
                <a:extLst>
                  <a:ext uri="{FF2B5EF4-FFF2-40B4-BE49-F238E27FC236}">
                    <a16:creationId xmlns:a16="http://schemas.microsoft.com/office/drawing/2014/main" id="{8CAB2E78-37B0-9550-E49B-E828449E2829}"/>
                  </a:ext>
                </a:extLst>
              </p:cNvPr>
              <p:cNvSpPr/>
              <p:nvPr/>
            </p:nvSpPr>
            <p:spPr>
              <a:xfrm>
                <a:off x="5787453" y="1275743"/>
                <a:ext cx="21222" cy="257205"/>
              </a:xfrm>
              <a:custGeom>
                <a:avLst/>
                <a:gdLst>
                  <a:gd name="connsiteX0" fmla="*/ 0 w 9525"/>
                  <a:gd name="connsiteY0" fmla="*/ 115443 h 115442"/>
                  <a:gd name="connsiteX1" fmla="*/ 0 w 9525"/>
                  <a:gd name="connsiteY1" fmla="*/ 0 h 11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5442">
                    <a:moveTo>
                      <a:pt x="0" y="11544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9" name="任意多边形: 形状 148">
                <a:extLst>
                  <a:ext uri="{FF2B5EF4-FFF2-40B4-BE49-F238E27FC236}">
                    <a16:creationId xmlns:a16="http://schemas.microsoft.com/office/drawing/2014/main" id="{DB13AA18-4593-724A-13D5-AE1490ECB07C}"/>
                  </a:ext>
                </a:extLst>
              </p:cNvPr>
              <p:cNvSpPr/>
              <p:nvPr/>
            </p:nvSpPr>
            <p:spPr>
              <a:xfrm>
                <a:off x="5859395" y="1604678"/>
                <a:ext cx="199696" cy="21222"/>
              </a:xfrm>
              <a:custGeom>
                <a:avLst/>
                <a:gdLst>
                  <a:gd name="connsiteX0" fmla="*/ 0 w 89630"/>
                  <a:gd name="connsiteY0" fmla="*/ 0 h 9525"/>
                  <a:gd name="connsiteX1" fmla="*/ 89630 w 8963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630" h="9525">
                    <a:moveTo>
                      <a:pt x="0" y="0"/>
                    </a:moveTo>
                    <a:lnTo>
                      <a:pt x="8963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0" name="任意多边形: 形状 149">
                <a:extLst>
                  <a:ext uri="{FF2B5EF4-FFF2-40B4-BE49-F238E27FC236}">
                    <a16:creationId xmlns:a16="http://schemas.microsoft.com/office/drawing/2014/main" id="{CC7B6D57-219C-27B9-68D2-6DFC971ED64A}"/>
                  </a:ext>
                </a:extLst>
              </p:cNvPr>
              <p:cNvSpPr/>
              <p:nvPr/>
            </p:nvSpPr>
            <p:spPr>
              <a:xfrm>
                <a:off x="3436937" y="6274302"/>
                <a:ext cx="5305426" cy="21222"/>
              </a:xfrm>
              <a:custGeom>
                <a:avLst/>
                <a:gdLst>
                  <a:gd name="connsiteX0" fmla="*/ 0 w 2381250"/>
                  <a:gd name="connsiteY0" fmla="*/ 0 h 9525"/>
                  <a:gd name="connsiteX1" fmla="*/ 73057 w 2381250"/>
                  <a:gd name="connsiteY1" fmla="*/ 0 h 9525"/>
                  <a:gd name="connsiteX2" fmla="*/ 2236851 w 2381250"/>
                  <a:gd name="connsiteY2" fmla="*/ 0 h 9525"/>
                  <a:gd name="connsiteX3" fmla="*/ 2381250 w 2381250"/>
                  <a:gd name="connsiteY3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1250" h="9525">
                    <a:moveTo>
                      <a:pt x="0" y="0"/>
                    </a:moveTo>
                    <a:lnTo>
                      <a:pt x="73057" y="0"/>
                    </a:lnTo>
                    <a:lnTo>
                      <a:pt x="2236851" y="0"/>
                    </a:lnTo>
                    <a:lnTo>
                      <a:pt x="238125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1" name="任意多边形: 形状 150">
                <a:extLst>
                  <a:ext uri="{FF2B5EF4-FFF2-40B4-BE49-F238E27FC236}">
                    <a16:creationId xmlns:a16="http://schemas.microsoft.com/office/drawing/2014/main" id="{FC282BB9-8196-CBB4-22C4-76A9B1C8C8BA}"/>
                  </a:ext>
                </a:extLst>
              </p:cNvPr>
              <p:cNvSpPr/>
              <p:nvPr/>
            </p:nvSpPr>
            <p:spPr>
              <a:xfrm>
                <a:off x="3814260" y="3195883"/>
                <a:ext cx="1212184" cy="620097"/>
              </a:xfrm>
              <a:custGeom>
                <a:avLst/>
                <a:gdLst>
                  <a:gd name="connsiteX0" fmla="*/ 544068 w 544068"/>
                  <a:gd name="connsiteY0" fmla="*/ 0 h 278320"/>
                  <a:gd name="connsiteX1" fmla="*/ 488156 w 544068"/>
                  <a:gd name="connsiteY1" fmla="*/ 278321 h 278320"/>
                  <a:gd name="connsiteX2" fmla="*/ 55912 w 544068"/>
                  <a:gd name="connsiteY2" fmla="*/ 278321 h 278320"/>
                  <a:gd name="connsiteX3" fmla="*/ 0 w 544068"/>
                  <a:gd name="connsiteY3" fmla="*/ 0 h 278320"/>
                  <a:gd name="connsiteX4" fmla="*/ 544068 w 544068"/>
                  <a:gd name="connsiteY4" fmla="*/ 0 h 278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068" h="278320">
                    <a:moveTo>
                      <a:pt x="544068" y="0"/>
                    </a:moveTo>
                    <a:lnTo>
                      <a:pt x="488156" y="278321"/>
                    </a:lnTo>
                    <a:lnTo>
                      <a:pt x="55912" y="278321"/>
                    </a:lnTo>
                    <a:lnTo>
                      <a:pt x="0" y="0"/>
                    </a:lnTo>
                    <a:lnTo>
                      <a:pt x="544068" y="0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2" name="任意多边形: 形状 151">
                <a:extLst>
                  <a:ext uri="{FF2B5EF4-FFF2-40B4-BE49-F238E27FC236}">
                    <a16:creationId xmlns:a16="http://schemas.microsoft.com/office/drawing/2014/main" id="{49CD6D98-2BAC-4481-8694-0CAFC4BA72AF}"/>
                  </a:ext>
                </a:extLst>
              </p:cNvPr>
              <p:cNvSpPr/>
              <p:nvPr/>
            </p:nvSpPr>
            <p:spPr>
              <a:xfrm>
                <a:off x="3768352" y="2161208"/>
                <a:ext cx="443176" cy="777891"/>
              </a:xfrm>
              <a:custGeom>
                <a:avLst/>
                <a:gdLst>
                  <a:gd name="connsiteX0" fmla="*/ 198488 w 198912"/>
                  <a:gd name="connsiteY0" fmla="*/ 349074 h 349143"/>
                  <a:gd name="connsiteX1" fmla="*/ 57994 w 198912"/>
                  <a:gd name="connsiteY1" fmla="*/ 349074 h 349143"/>
                  <a:gd name="connsiteX2" fmla="*/ 9702 w 198912"/>
                  <a:gd name="connsiteY2" fmla="*/ 199341 h 349143"/>
                  <a:gd name="connsiteX3" fmla="*/ 654 w 198912"/>
                  <a:gd name="connsiteY3" fmla="*/ 99233 h 349143"/>
                  <a:gd name="connsiteX4" fmla="*/ 48945 w 198912"/>
                  <a:gd name="connsiteY4" fmla="*/ 13508 h 349143"/>
                  <a:gd name="connsiteX5" fmla="*/ 129908 w 198912"/>
                  <a:gd name="connsiteY5" fmla="*/ 8650 h 349143"/>
                  <a:gd name="connsiteX6" fmla="*/ 127622 w 198912"/>
                  <a:gd name="connsiteY6" fmla="*/ 51608 h 349143"/>
                  <a:gd name="connsiteX7" fmla="*/ 198488 w 198912"/>
                  <a:gd name="connsiteY7" fmla="*/ 349074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912" h="349143">
                    <a:moveTo>
                      <a:pt x="198488" y="349074"/>
                    </a:moveTo>
                    <a:lnTo>
                      <a:pt x="57994" y="349074"/>
                    </a:lnTo>
                    <a:cubicBezTo>
                      <a:pt x="37668" y="300630"/>
                      <a:pt x="21513" y="250538"/>
                      <a:pt x="9702" y="199341"/>
                    </a:cubicBezTo>
                    <a:cubicBezTo>
                      <a:pt x="787" y="166775"/>
                      <a:pt x="-2280" y="132876"/>
                      <a:pt x="654" y="99233"/>
                    </a:cubicBezTo>
                    <a:cubicBezTo>
                      <a:pt x="3749" y="65067"/>
                      <a:pt x="21323" y="33863"/>
                      <a:pt x="48945" y="13508"/>
                    </a:cubicBezTo>
                    <a:cubicBezTo>
                      <a:pt x="73062" y="-2665"/>
                      <a:pt x="104038" y="-4523"/>
                      <a:pt x="129908" y="8650"/>
                    </a:cubicBezTo>
                    <a:cubicBezTo>
                      <a:pt x="128374" y="22919"/>
                      <a:pt x="127612" y="37254"/>
                      <a:pt x="127622" y="51608"/>
                    </a:cubicBezTo>
                    <a:cubicBezTo>
                      <a:pt x="127622" y="140286"/>
                      <a:pt x="155625" y="265826"/>
                      <a:pt x="198488" y="349074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3" name="任意多边形: 形状 152">
                <a:extLst>
                  <a:ext uri="{FF2B5EF4-FFF2-40B4-BE49-F238E27FC236}">
                    <a16:creationId xmlns:a16="http://schemas.microsoft.com/office/drawing/2014/main" id="{44C986D3-A09B-9CED-98A9-3F146CDECDCD}"/>
                  </a:ext>
                </a:extLst>
              </p:cNvPr>
              <p:cNvSpPr/>
              <p:nvPr/>
            </p:nvSpPr>
            <p:spPr>
              <a:xfrm>
                <a:off x="4628960" y="2161843"/>
                <a:ext cx="443332" cy="777254"/>
              </a:xfrm>
              <a:custGeom>
                <a:avLst/>
                <a:gdLst>
                  <a:gd name="connsiteX0" fmla="*/ 188456 w 198982"/>
                  <a:gd name="connsiteY0" fmla="*/ 199055 h 348857"/>
                  <a:gd name="connsiteX1" fmla="*/ 140260 w 198982"/>
                  <a:gd name="connsiteY1" fmla="*/ 348788 h 348857"/>
                  <a:gd name="connsiteX2" fmla="*/ -425 w 198982"/>
                  <a:gd name="connsiteY2" fmla="*/ 348788 h 348857"/>
                  <a:gd name="connsiteX3" fmla="*/ 70537 w 198982"/>
                  <a:gd name="connsiteY3" fmla="*/ 51608 h 348857"/>
                  <a:gd name="connsiteX4" fmla="*/ 68251 w 198982"/>
                  <a:gd name="connsiteY4" fmla="*/ 8650 h 348857"/>
                  <a:gd name="connsiteX5" fmla="*/ 149118 w 198982"/>
                  <a:gd name="connsiteY5" fmla="*/ 13508 h 348857"/>
                  <a:gd name="connsiteX6" fmla="*/ 197505 w 198982"/>
                  <a:gd name="connsiteY6" fmla="*/ 99233 h 348857"/>
                  <a:gd name="connsiteX7" fmla="*/ 188456 w 198982"/>
                  <a:gd name="connsiteY7" fmla="*/ 199055 h 34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982" h="348857">
                    <a:moveTo>
                      <a:pt x="188456" y="199055"/>
                    </a:moveTo>
                    <a:cubicBezTo>
                      <a:pt x="176636" y="250233"/>
                      <a:pt x="160510" y="300325"/>
                      <a:pt x="140260" y="348788"/>
                    </a:cubicBezTo>
                    <a:lnTo>
                      <a:pt x="-425" y="348788"/>
                    </a:lnTo>
                    <a:cubicBezTo>
                      <a:pt x="42438" y="265540"/>
                      <a:pt x="70537" y="140000"/>
                      <a:pt x="70537" y="51608"/>
                    </a:cubicBezTo>
                    <a:cubicBezTo>
                      <a:pt x="70546" y="37254"/>
                      <a:pt x="69784" y="22919"/>
                      <a:pt x="68251" y="8650"/>
                    </a:cubicBezTo>
                    <a:cubicBezTo>
                      <a:pt x="94092" y="-4523"/>
                      <a:pt x="125039" y="-2665"/>
                      <a:pt x="149118" y="13508"/>
                    </a:cubicBezTo>
                    <a:cubicBezTo>
                      <a:pt x="177217" y="32558"/>
                      <a:pt x="193123" y="65419"/>
                      <a:pt x="197505" y="99233"/>
                    </a:cubicBezTo>
                    <a:cubicBezTo>
                      <a:pt x="200391" y="132780"/>
                      <a:pt x="197333" y="166575"/>
                      <a:pt x="188456" y="199055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4" name="任意多边形: 形状 153">
                <a:extLst>
                  <a:ext uri="{FF2B5EF4-FFF2-40B4-BE49-F238E27FC236}">
                    <a16:creationId xmlns:a16="http://schemas.microsoft.com/office/drawing/2014/main" id="{C4DE2AD7-E665-55D9-08BD-0A3C6BFC04FD}"/>
                  </a:ext>
                </a:extLst>
              </p:cNvPr>
              <p:cNvSpPr/>
              <p:nvPr/>
            </p:nvSpPr>
            <p:spPr>
              <a:xfrm>
                <a:off x="4053639" y="1699752"/>
                <a:ext cx="733422" cy="1239345"/>
              </a:xfrm>
              <a:custGeom>
                <a:avLst/>
                <a:gdLst>
                  <a:gd name="connsiteX0" fmla="*/ 328760 w 329184"/>
                  <a:gd name="connsiteY0" fmla="*/ 259010 h 556259"/>
                  <a:gd name="connsiteX1" fmla="*/ 257798 w 329184"/>
                  <a:gd name="connsiteY1" fmla="*/ 556190 h 556259"/>
                  <a:gd name="connsiteX2" fmla="*/ 70442 w 329184"/>
                  <a:gd name="connsiteY2" fmla="*/ 556190 h 556259"/>
                  <a:gd name="connsiteX3" fmla="*/ -424 w 329184"/>
                  <a:gd name="connsiteY3" fmla="*/ 259010 h 556259"/>
                  <a:gd name="connsiteX4" fmla="*/ 1861 w 329184"/>
                  <a:gd name="connsiteY4" fmla="*/ 216053 h 556259"/>
                  <a:gd name="connsiteX5" fmla="*/ 163787 w 329184"/>
                  <a:gd name="connsiteY5" fmla="*/ -70 h 556259"/>
                  <a:gd name="connsiteX6" fmla="*/ 325712 w 329184"/>
                  <a:gd name="connsiteY6" fmla="*/ 216053 h 556259"/>
                  <a:gd name="connsiteX7" fmla="*/ 328760 w 329184"/>
                  <a:gd name="connsiteY7" fmla="*/ 259010 h 5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184" h="556259">
                    <a:moveTo>
                      <a:pt x="328760" y="259010"/>
                    </a:moveTo>
                    <a:cubicBezTo>
                      <a:pt x="328760" y="347402"/>
                      <a:pt x="300661" y="472942"/>
                      <a:pt x="257798" y="556190"/>
                    </a:cubicBezTo>
                    <a:lnTo>
                      <a:pt x="70442" y="556190"/>
                    </a:lnTo>
                    <a:cubicBezTo>
                      <a:pt x="27674" y="472942"/>
                      <a:pt x="-424" y="347402"/>
                      <a:pt x="-424" y="259010"/>
                    </a:cubicBezTo>
                    <a:cubicBezTo>
                      <a:pt x="-434" y="244656"/>
                      <a:pt x="328" y="230321"/>
                      <a:pt x="1861" y="216053"/>
                    </a:cubicBezTo>
                    <a:cubicBezTo>
                      <a:pt x="14720" y="93371"/>
                      <a:pt x="82538" y="-70"/>
                      <a:pt x="163787" y="-70"/>
                    </a:cubicBezTo>
                    <a:cubicBezTo>
                      <a:pt x="245035" y="-70"/>
                      <a:pt x="313139" y="93371"/>
                      <a:pt x="325712" y="216053"/>
                    </a:cubicBezTo>
                    <a:cubicBezTo>
                      <a:pt x="327502" y="230302"/>
                      <a:pt x="328522" y="244647"/>
                      <a:pt x="328760" y="259010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5" name="任意多边形: 形状 154">
                <a:extLst>
                  <a:ext uri="{FF2B5EF4-FFF2-40B4-BE49-F238E27FC236}">
                    <a16:creationId xmlns:a16="http://schemas.microsoft.com/office/drawing/2014/main" id="{E5B96411-3429-8A20-9F78-17C955AD5D10}"/>
                  </a:ext>
                </a:extLst>
              </p:cNvPr>
              <p:cNvSpPr/>
              <p:nvPr/>
            </p:nvSpPr>
            <p:spPr>
              <a:xfrm>
                <a:off x="3763963" y="2939099"/>
                <a:ext cx="1312773" cy="256782"/>
              </a:xfrm>
              <a:custGeom>
                <a:avLst/>
                <a:gdLst>
                  <a:gd name="connsiteX0" fmla="*/ 588792 w 589216"/>
                  <a:gd name="connsiteY0" fmla="*/ 15551 h 115252"/>
                  <a:gd name="connsiteX1" fmla="*/ 588792 w 589216"/>
                  <a:gd name="connsiteY1" fmla="*/ 99657 h 115252"/>
                  <a:gd name="connsiteX2" fmla="*/ 573076 w 589216"/>
                  <a:gd name="connsiteY2" fmla="*/ 115183 h 115252"/>
                  <a:gd name="connsiteX3" fmla="*/ 15292 w 589216"/>
                  <a:gd name="connsiteY3" fmla="*/ 115183 h 115252"/>
                  <a:gd name="connsiteX4" fmla="*/ -425 w 589216"/>
                  <a:gd name="connsiteY4" fmla="*/ 99657 h 115252"/>
                  <a:gd name="connsiteX5" fmla="*/ -425 w 589216"/>
                  <a:gd name="connsiteY5" fmla="*/ 15551 h 115252"/>
                  <a:gd name="connsiteX6" fmla="*/ 15292 w 589216"/>
                  <a:gd name="connsiteY6" fmla="*/ -70 h 115252"/>
                  <a:gd name="connsiteX7" fmla="*/ 573076 w 589216"/>
                  <a:gd name="connsiteY7" fmla="*/ -70 h 115252"/>
                  <a:gd name="connsiteX8" fmla="*/ 588792 w 589216"/>
                  <a:gd name="connsiteY8" fmla="*/ 15551 h 11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216" h="115252">
                    <a:moveTo>
                      <a:pt x="588792" y="15551"/>
                    </a:moveTo>
                    <a:lnTo>
                      <a:pt x="588792" y="99657"/>
                    </a:lnTo>
                    <a:cubicBezTo>
                      <a:pt x="588687" y="108258"/>
                      <a:pt x="581677" y="115183"/>
                      <a:pt x="573076" y="115183"/>
                    </a:cubicBezTo>
                    <a:lnTo>
                      <a:pt x="15292" y="115183"/>
                    </a:lnTo>
                    <a:cubicBezTo>
                      <a:pt x="6681" y="115183"/>
                      <a:pt x="-320" y="108258"/>
                      <a:pt x="-425" y="99657"/>
                    </a:cubicBezTo>
                    <a:lnTo>
                      <a:pt x="-425" y="15551"/>
                    </a:lnTo>
                    <a:cubicBezTo>
                      <a:pt x="-377" y="6912"/>
                      <a:pt x="6653" y="-70"/>
                      <a:pt x="15292" y="-70"/>
                    </a:cubicBezTo>
                    <a:lnTo>
                      <a:pt x="573076" y="-70"/>
                    </a:lnTo>
                    <a:cubicBezTo>
                      <a:pt x="581715" y="-70"/>
                      <a:pt x="588735" y="6912"/>
                      <a:pt x="588792" y="15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6" name="任意多边形: 形状 155">
                <a:extLst>
                  <a:ext uri="{FF2B5EF4-FFF2-40B4-BE49-F238E27FC236}">
                    <a16:creationId xmlns:a16="http://schemas.microsoft.com/office/drawing/2014/main" id="{755BD04F-1EBF-0D5B-6FE8-A8126C9A9446}"/>
                  </a:ext>
                </a:extLst>
              </p:cNvPr>
              <p:cNvSpPr/>
              <p:nvPr/>
            </p:nvSpPr>
            <p:spPr>
              <a:xfrm>
                <a:off x="3814260" y="3195883"/>
                <a:ext cx="1212184" cy="620097"/>
              </a:xfrm>
              <a:custGeom>
                <a:avLst/>
                <a:gdLst>
                  <a:gd name="connsiteX0" fmla="*/ 544068 w 544068"/>
                  <a:gd name="connsiteY0" fmla="*/ 0 h 278320"/>
                  <a:gd name="connsiteX1" fmla="*/ 488156 w 544068"/>
                  <a:gd name="connsiteY1" fmla="*/ 278321 h 278320"/>
                  <a:gd name="connsiteX2" fmla="*/ 55912 w 544068"/>
                  <a:gd name="connsiteY2" fmla="*/ 278321 h 278320"/>
                  <a:gd name="connsiteX3" fmla="*/ 0 w 544068"/>
                  <a:gd name="connsiteY3" fmla="*/ 0 h 278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4068" h="278320">
                    <a:moveTo>
                      <a:pt x="544068" y="0"/>
                    </a:moveTo>
                    <a:lnTo>
                      <a:pt x="488156" y="278321"/>
                    </a:lnTo>
                    <a:lnTo>
                      <a:pt x="55912" y="278321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13D7FA56-550C-83E9-D6AB-8B9D2DB1955D}"/>
                  </a:ext>
                </a:extLst>
              </p:cNvPr>
              <p:cNvSpPr/>
              <p:nvPr/>
            </p:nvSpPr>
            <p:spPr>
              <a:xfrm>
                <a:off x="3768352" y="2161208"/>
                <a:ext cx="290380" cy="777891"/>
              </a:xfrm>
              <a:custGeom>
                <a:avLst/>
                <a:gdLst>
                  <a:gd name="connsiteX0" fmla="*/ 57994 w 130332"/>
                  <a:gd name="connsiteY0" fmla="*/ 349074 h 349143"/>
                  <a:gd name="connsiteX1" fmla="*/ 9702 w 130332"/>
                  <a:gd name="connsiteY1" fmla="*/ 199341 h 349143"/>
                  <a:gd name="connsiteX2" fmla="*/ 654 w 130332"/>
                  <a:gd name="connsiteY2" fmla="*/ 99233 h 349143"/>
                  <a:gd name="connsiteX3" fmla="*/ 49040 w 130332"/>
                  <a:gd name="connsiteY3" fmla="*/ 13508 h 349143"/>
                  <a:gd name="connsiteX4" fmla="*/ 129908 w 130332"/>
                  <a:gd name="connsiteY4" fmla="*/ 8650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332" h="349143">
                    <a:moveTo>
                      <a:pt x="57994" y="349074"/>
                    </a:moveTo>
                    <a:cubicBezTo>
                      <a:pt x="37715" y="300611"/>
                      <a:pt x="21561" y="250519"/>
                      <a:pt x="9702" y="199341"/>
                    </a:cubicBezTo>
                    <a:cubicBezTo>
                      <a:pt x="787" y="166775"/>
                      <a:pt x="-2280" y="132876"/>
                      <a:pt x="654" y="99233"/>
                    </a:cubicBezTo>
                    <a:cubicBezTo>
                      <a:pt x="3730" y="65039"/>
                      <a:pt x="21361" y="33816"/>
                      <a:pt x="49040" y="13508"/>
                    </a:cubicBezTo>
                    <a:cubicBezTo>
                      <a:pt x="73120" y="-2665"/>
                      <a:pt x="104066" y="-4523"/>
                      <a:pt x="129908" y="865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8" name="任意多边形: 形状 157">
                <a:extLst>
                  <a:ext uri="{FF2B5EF4-FFF2-40B4-BE49-F238E27FC236}">
                    <a16:creationId xmlns:a16="http://schemas.microsoft.com/office/drawing/2014/main" id="{436DE1B7-39A4-0A77-76A3-0223DF9DFC58}"/>
                  </a:ext>
                </a:extLst>
              </p:cNvPr>
              <p:cNvSpPr/>
              <p:nvPr/>
            </p:nvSpPr>
            <p:spPr>
              <a:xfrm>
                <a:off x="4781970" y="2161843"/>
                <a:ext cx="290121" cy="777891"/>
              </a:xfrm>
              <a:custGeom>
                <a:avLst/>
                <a:gdLst>
                  <a:gd name="connsiteX0" fmla="*/ -425 w 130216"/>
                  <a:gd name="connsiteY0" fmla="*/ 8650 h 349143"/>
                  <a:gd name="connsiteX1" fmla="*/ 80443 w 130216"/>
                  <a:gd name="connsiteY1" fmla="*/ 13508 h 349143"/>
                  <a:gd name="connsiteX2" fmla="*/ 128830 w 130216"/>
                  <a:gd name="connsiteY2" fmla="*/ 99233 h 349143"/>
                  <a:gd name="connsiteX3" fmla="*/ 119305 w 130216"/>
                  <a:gd name="connsiteY3" fmla="*/ 199341 h 349143"/>
                  <a:gd name="connsiteX4" fmla="*/ 71108 w 130216"/>
                  <a:gd name="connsiteY4" fmla="*/ 349074 h 34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216" h="349143">
                    <a:moveTo>
                      <a:pt x="-425" y="8650"/>
                    </a:moveTo>
                    <a:cubicBezTo>
                      <a:pt x="25417" y="-4523"/>
                      <a:pt x="56364" y="-2665"/>
                      <a:pt x="80443" y="13508"/>
                    </a:cubicBezTo>
                    <a:cubicBezTo>
                      <a:pt x="108542" y="32558"/>
                      <a:pt x="124448" y="65419"/>
                      <a:pt x="128830" y="99233"/>
                    </a:cubicBezTo>
                    <a:cubicBezTo>
                      <a:pt x="131601" y="132904"/>
                      <a:pt x="128373" y="166794"/>
                      <a:pt x="119305" y="199341"/>
                    </a:cubicBezTo>
                    <a:cubicBezTo>
                      <a:pt x="107484" y="250519"/>
                      <a:pt x="91358" y="300611"/>
                      <a:pt x="71108" y="349074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9" name="任意多边形: 形状 158">
                <a:extLst>
                  <a:ext uri="{FF2B5EF4-FFF2-40B4-BE49-F238E27FC236}">
                    <a16:creationId xmlns:a16="http://schemas.microsoft.com/office/drawing/2014/main" id="{B9F9E6BE-579A-9EE2-FCE3-799C8AAB6FC1}"/>
                  </a:ext>
                </a:extLst>
              </p:cNvPr>
              <p:cNvSpPr/>
              <p:nvPr/>
            </p:nvSpPr>
            <p:spPr>
              <a:xfrm>
                <a:off x="4053639" y="1699752"/>
                <a:ext cx="731724" cy="1239345"/>
              </a:xfrm>
              <a:custGeom>
                <a:avLst/>
                <a:gdLst>
                  <a:gd name="connsiteX0" fmla="*/ 70442 w 328422"/>
                  <a:gd name="connsiteY0" fmla="*/ 556190 h 556259"/>
                  <a:gd name="connsiteX1" fmla="*/ -424 w 328422"/>
                  <a:gd name="connsiteY1" fmla="*/ 259010 h 556259"/>
                  <a:gd name="connsiteX2" fmla="*/ 1861 w 328422"/>
                  <a:gd name="connsiteY2" fmla="*/ 216053 h 556259"/>
                  <a:gd name="connsiteX3" fmla="*/ 163787 w 328422"/>
                  <a:gd name="connsiteY3" fmla="*/ -70 h 556259"/>
                  <a:gd name="connsiteX4" fmla="*/ 325712 w 328422"/>
                  <a:gd name="connsiteY4" fmla="*/ 216053 h 556259"/>
                  <a:gd name="connsiteX5" fmla="*/ 327998 w 328422"/>
                  <a:gd name="connsiteY5" fmla="*/ 259010 h 556259"/>
                  <a:gd name="connsiteX6" fmla="*/ 257036 w 328422"/>
                  <a:gd name="connsiteY6" fmla="*/ 556190 h 5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422" h="556259">
                    <a:moveTo>
                      <a:pt x="70442" y="556190"/>
                    </a:moveTo>
                    <a:cubicBezTo>
                      <a:pt x="27674" y="472942"/>
                      <a:pt x="-424" y="347402"/>
                      <a:pt x="-424" y="259010"/>
                    </a:cubicBezTo>
                    <a:cubicBezTo>
                      <a:pt x="-434" y="244656"/>
                      <a:pt x="328" y="230321"/>
                      <a:pt x="1861" y="216053"/>
                    </a:cubicBezTo>
                    <a:cubicBezTo>
                      <a:pt x="14720" y="93371"/>
                      <a:pt x="82538" y="-70"/>
                      <a:pt x="163787" y="-70"/>
                    </a:cubicBezTo>
                    <a:cubicBezTo>
                      <a:pt x="245035" y="-70"/>
                      <a:pt x="313139" y="93371"/>
                      <a:pt x="325712" y="216053"/>
                    </a:cubicBezTo>
                    <a:cubicBezTo>
                      <a:pt x="327245" y="230321"/>
                      <a:pt x="328007" y="244656"/>
                      <a:pt x="327998" y="259010"/>
                    </a:cubicBezTo>
                    <a:cubicBezTo>
                      <a:pt x="327998" y="347402"/>
                      <a:pt x="299899" y="472942"/>
                      <a:pt x="257036" y="55619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0" name="任意多边形: 形状 159">
                <a:extLst>
                  <a:ext uri="{FF2B5EF4-FFF2-40B4-BE49-F238E27FC236}">
                    <a16:creationId xmlns:a16="http://schemas.microsoft.com/office/drawing/2014/main" id="{A6534E25-2ED7-64A5-0E66-0CD9BC711AB3}"/>
                  </a:ext>
                </a:extLst>
              </p:cNvPr>
              <p:cNvSpPr/>
              <p:nvPr/>
            </p:nvSpPr>
            <p:spPr>
              <a:xfrm>
                <a:off x="3763963" y="2939099"/>
                <a:ext cx="1312562" cy="256782"/>
              </a:xfrm>
              <a:custGeom>
                <a:avLst/>
                <a:gdLst>
                  <a:gd name="connsiteX0" fmla="*/ 573500 w 589121"/>
                  <a:gd name="connsiteY0" fmla="*/ 0 h 115252"/>
                  <a:gd name="connsiteX1" fmla="*/ 589121 w 589121"/>
                  <a:gd name="connsiteY1" fmla="*/ 0 h 115252"/>
                  <a:gd name="connsiteX2" fmla="*/ 589121 w 589121"/>
                  <a:gd name="connsiteY2" fmla="*/ 115252 h 115252"/>
                  <a:gd name="connsiteX3" fmla="*/ 573500 w 589121"/>
                  <a:gd name="connsiteY3" fmla="*/ 115252 h 115252"/>
                  <a:gd name="connsiteX4" fmla="*/ 15621 w 589121"/>
                  <a:gd name="connsiteY4" fmla="*/ 115252 h 115252"/>
                  <a:gd name="connsiteX5" fmla="*/ 0 w 589121"/>
                  <a:gd name="connsiteY5" fmla="*/ 115252 h 115252"/>
                  <a:gd name="connsiteX6" fmla="*/ 0 w 589121"/>
                  <a:gd name="connsiteY6" fmla="*/ 0 h 115252"/>
                  <a:gd name="connsiteX7" fmla="*/ 15621 w 589121"/>
                  <a:gd name="connsiteY7" fmla="*/ 0 h 11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9121" h="115252">
                    <a:moveTo>
                      <a:pt x="573500" y="0"/>
                    </a:moveTo>
                    <a:cubicBezTo>
                      <a:pt x="582128" y="0"/>
                      <a:pt x="589121" y="0"/>
                      <a:pt x="589121" y="0"/>
                    </a:cubicBezTo>
                    <a:lnTo>
                      <a:pt x="589121" y="115252"/>
                    </a:lnTo>
                    <a:cubicBezTo>
                      <a:pt x="589121" y="115252"/>
                      <a:pt x="582128" y="115252"/>
                      <a:pt x="573500" y="115252"/>
                    </a:cubicBezTo>
                    <a:lnTo>
                      <a:pt x="15621" y="115252"/>
                    </a:lnTo>
                    <a:cubicBezTo>
                      <a:pt x="6994" y="115252"/>
                      <a:pt x="0" y="115252"/>
                      <a:pt x="0" y="115252"/>
                    </a:cubicBezTo>
                    <a:lnTo>
                      <a:pt x="0" y="0"/>
                    </a:lnTo>
                    <a:cubicBezTo>
                      <a:pt x="0" y="0"/>
                      <a:pt x="6994" y="0"/>
                      <a:pt x="15621" y="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1" name="任意多边形: 形状 160">
                <a:extLst>
                  <a:ext uri="{FF2B5EF4-FFF2-40B4-BE49-F238E27FC236}">
                    <a16:creationId xmlns:a16="http://schemas.microsoft.com/office/drawing/2014/main" id="{D890ABEC-2A25-0469-4AB4-9EA5630284FF}"/>
                  </a:ext>
                </a:extLst>
              </p:cNvPr>
              <p:cNvSpPr/>
              <p:nvPr/>
            </p:nvSpPr>
            <p:spPr>
              <a:xfrm>
                <a:off x="4420352" y="1882258"/>
                <a:ext cx="21222" cy="971740"/>
              </a:xfrm>
              <a:custGeom>
                <a:avLst/>
                <a:gdLst>
                  <a:gd name="connsiteX0" fmla="*/ 0 w 9525"/>
                  <a:gd name="connsiteY0" fmla="*/ 0 h 436149"/>
                  <a:gd name="connsiteX1" fmla="*/ 0 w 9525"/>
                  <a:gd name="connsiteY1" fmla="*/ 436150 h 436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36149">
                    <a:moveTo>
                      <a:pt x="0" y="0"/>
                    </a:moveTo>
                    <a:lnTo>
                      <a:pt x="0" y="43615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2" name="任意多边形: 形状 161">
                <a:extLst>
                  <a:ext uri="{FF2B5EF4-FFF2-40B4-BE49-F238E27FC236}">
                    <a16:creationId xmlns:a16="http://schemas.microsoft.com/office/drawing/2014/main" id="{8ACE5347-7699-537C-6446-0B8770CF4376}"/>
                  </a:ext>
                </a:extLst>
              </p:cNvPr>
              <p:cNvSpPr/>
              <p:nvPr/>
            </p:nvSpPr>
            <p:spPr>
              <a:xfrm>
                <a:off x="4278377" y="2123974"/>
                <a:ext cx="283945" cy="141973"/>
              </a:xfrm>
              <a:custGeom>
                <a:avLst/>
                <a:gdLst>
                  <a:gd name="connsiteX0" fmla="*/ 127444 w 127444"/>
                  <a:gd name="connsiteY0" fmla="*/ 0 h 63722"/>
                  <a:gd name="connsiteX1" fmla="*/ 63722 w 127444"/>
                  <a:gd name="connsiteY1" fmla="*/ 63722 h 63722"/>
                  <a:gd name="connsiteX2" fmla="*/ 0 w 127444"/>
                  <a:gd name="connsiteY2" fmla="*/ 0 h 6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444" h="63722">
                    <a:moveTo>
                      <a:pt x="127444" y="0"/>
                    </a:moveTo>
                    <a:lnTo>
                      <a:pt x="63722" y="63722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1D861932-6BF1-AD79-9A84-FEE951483D40}"/>
                  </a:ext>
                </a:extLst>
              </p:cNvPr>
              <p:cNvSpPr/>
              <p:nvPr/>
            </p:nvSpPr>
            <p:spPr>
              <a:xfrm>
                <a:off x="4195188" y="2361657"/>
                <a:ext cx="450323" cy="225162"/>
              </a:xfrm>
              <a:custGeom>
                <a:avLst/>
                <a:gdLst>
                  <a:gd name="connsiteX0" fmla="*/ 202121 w 202120"/>
                  <a:gd name="connsiteY0" fmla="*/ 0 h 101060"/>
                  <a:gd name="connsiteX1" fmla="*/ 101060 w 202120"/>
                  <a:gd name="connsiteY1" fmla="*/ 101060 h 101060"/>
                  <a:gd name="connsiteX2" fmla="*/ 0 w 202120"/>
                  <a:gd name="connsiteY2" fmla="*/ 0 h 101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120" h="101060">
                    <a:moveTo>
                      <a:pt x="202121" y="0"/>
                    </a:moveTo>
                    <a:lnTo>
                      <a:pt x="101060" y="10106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4" name="任意多边形: 形状 163">
                <a:extLst>
                  <a:ext uri="{FF2B5EF4-FFF2-40B4-BE49-F238E27FC236}">
                    <a16:creationId xmlns:a16="http://schemas.microsoft.com/office/drawing/2014/main" id="{40CB4BCA-955C-0DDF-68C8-964F25385703}"/>
                  </a:ext>
                </a:extLst>
              </p:cNvPr>
              <p:cNvSpPr/>
              <p:nvPr/>
            </p:nvSpPr>
            <p:spPr>
              <a:xfrm>
                <a:off x="3667617" y="3815980"/>
                <a:ext cx="1505467" cy="21222"/>
              </a:xfrm>
              <a:custGeom>
                <a:avLst/>
                <a:gdLst>
                  <a:gd name="connsiteX0" fmla="*/ 0 w 675703"/>
                  <a:gd name="connsiteY0" fmla="*/ 0 h 9525"/>
                  <a:gd name="connsiteX1" fmla="*/ 675704 w 67570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5703" h="9525">
                    <a:moveTo>
                      <a:pt x="0" y="0"/>
                    </a:moveTo>
                    <a:lnTo>
                      <a:pt x="675704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5" name="任意多边形: 形状 164">
                <a:extLst>
                  <a:ext uri="{FF2B5EF4-FFF2-40B4-BE49-F238E27FC236}">
                    <a16:creationId xmlns:a16="http://schemas.microsoft.com/office/drawing/2014/main" id="{17135F24-A5D5-1698-BFD1-A72E75F7E0CA}"/>
                  </a:ext>
                </a:extLst>
              </p:cNvPr>
              <p:cNvSpPr/>
              <p:nvPr/>
            </p:nvSpPr>
            <p:spPr>
              <a:xfrm>
                <a:off x="6855752" y="1369330"/>
                <a:ext cx="1886608" cy="1184169"/>
              </a:xfrm>
              <a:custGeom>
                <a:avLst/>
                <a:gdLst>
                  <a:gd name="connsiteX0" fmla="*/ 164358 w 846772"/>
                  <a:gd name="connsiteY0" fmla="*/ 531425 h 531494"/>
                  <a:gd name="connsiteX1" fmla="*/ 288183 w 846772"/>
                  <a:gd name="connsiteY1" fmla="*/ 426650 h 531494"/>
                  <a:gd name="connsiteX2" fmla="*/ 832156 w 846772"/>
                  <a:gd name="connsiteY2" fmla="*/ 426650 h 531494"/>
                  <a:gd name="connsiteX3" fmla="*/ 846348 w 846772"/>
                  <a:gd name="connsiteY3" fmla="*/ 412649 h 531494"/>
                  <a:gd name="connsiteX4" fmla="*/ 846348 w 846772"/>
                  <a:gd name="connsiteY4" fmla="*/ 14408 h 531494"/>
                  <a:gd name="connsiteX5" fmla="*/ 832061 w 846772"/>
                  <a:gd name="connsiteY5" fmla="*/ -70 h 531494"/>
                  <a:gd name="connsiteX6" fmla="*/ 831965 w 846772"/>
                  <a:gd name="connsiteY6" fmla="*/ -70 h 531494"/>
                  <a:gd name="connsiteX7" fmla="*/ 13958 w 846772"/>
                  <a:gd name="connsiteY7" fmla="*/ -70 h 531494"/>
                  <a:gd name="connsiteX8" fmla="*/ -425 w 846772"/>
                  <a:gd name="connsiteY8" fmla="*/ 14408 h 531494"/>
                  <a:gd name="connsiteX9" fmla="*/ -425 w 846772"/>
                  <a:gd name="connsiteY9" fmla="*/ 412649 h 531494"/>
                  <a:gd name="connsiteX10" fmla="*/ 13958 w 846772"/>
                  <a:gd name="connsiteY10" fmla="*/ 427032 h 531494"/>
                  <a:gd name="connsiteX11" fmla="*/ 164358 w 846772"/>
                  <a:gd name="connsiteY11" fmla="*/ 427032 h 53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6772" h="531494">
                    <a:moveTo>
                      <a:pt x="164358" y="531425"/>
                    </a:moveTo>
                    <a:lnTo>
                      <a:pt x="288183" y="426650"/>
                    </a:lnTo>
                    <a:lnTo>
                      <a:pt x="832156" y="426650"/>
                    </a:lnTo>
                    <a:cubicBezTo>
                      <a:pt x="839900" y="426603"/>
                      <a:pt x="846196" y="420393"/>
                      <a:pt x="846348" y="412649"/>
                    </a:cubicBezTo>
                    <a:lnTo>
                      <a:pt x="846348" y="14408"/>
                    </a:lnTo>
                    <a:cubicBezTo>
                      <a:pt x="846396" y="6466"/>
                      <a:pt x="840004" y="-16"/>
                      <a:pt x="832061" y="-70"/>
                    </a:cubicBezTo>
                    <a:cubicBezTo>
                      <a:pt x="832032" y="-70"/>
                      <a:pt x="831994" y="-70"/>
                      <a:pt x="831965" y="-70"/>
                    </a:cubicBezTo>
                    <a:lnTo>
                      <a:pt x="13958" y="-70"/>
                    </a:lnTo>
                    <a:cubicBezTo>
                      <a:pt x="5995" y="-17"/>
                      <a:pt x="-425" y="6449"/>
                      <a:pt x="-425" y="14408"/>
                    </a:cubicBezTo>
                    <a:lnTo>
                      <a:pt x="-425" y="412649"/>
                    </a:lnTo>
                    <a:cubicBezTo>
                      <a:pt x="-425" y="420593"/>
                      <a:pt x="6015" y="427032"/>
                      <a:pt x="13958" y="427032"/>
                    </a:cubicBezTo>
                    <a:lnTo>
                      <a:pt x="164358" y="427032"/>
                    </a:ln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6" name="任意多边形: 形状 165">
                <a:extLst>
                  <a:ext uri="{FF2B5EF4-FFF2-40B4-BE49-F238E27FC236}">
                    <a16:creationId xmlns:a16="http://schemas.microsoft.com/office/drawing/2014/main" id="{34E1BFDB-5B49-3CD7-A3F4-6F15101888E6}"/>
                  </a:ext>
                </a:extLst>
              </p:cNvPr>
              <p:cNvSpPr/>
              <p:nvPr/>
            </p:nvSpPr>
            <p:spPr>
              <a:xfrm>
                <a:off x="7202942" y="1730099"/>
                <a:ext cx="230041" cy="230043"/>
              </a:xfrm>
              <a:custGeom>
                <a:avLst/>
                <a:gdLst>
                  <a:gd name="connsiteX0" fmla="*/ 103251 w 103250"/>
                  <a:gd name="connsiteY0" fmla="*/ 51626 h 103251"/>
                  <a:gd name="connsiteX1" fmla="*/ 51626 w 103250"/>
                  <a:gd name="connsiteY1" fmla="*/ 103251 h 103251"/>
                  <a:gd name="connsiteX2" fmla="*/ 0 w 103250"/>
                  <a:gd name="connsiteY2" fmla="*/ 51626 h 103251"/>
                  <a:gd name="connsiteX3" fmla="*/ 51626 w 103250"/>
                  <a:gd name="connsiteY3" fmla="*/ 0 h 103251"/>
                  <a:gd name="connsiteX4" fmla="*/ 103251 w 103250"/>
                  <a:gd name="connsiteY4" fmla="*/ 51626 h 10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0" h="103251">
                    <a:moveTo>
                      <a:pt x="103251" y="51626"/>
                    </a:moveTo>
                    <a:cubicBezTo>
                      <a:pt x="103251" y="80137"/>
                      <a:pt x="80137" y="103251"/>
                      <a:pt x="51626" y="103251"/>
                    </a:cubicBezTo>
                    <a:cubicBezTo>
                      <a:pt x="23114" y="103251"/>
                      <a:pt x="0" y="80137"/>
                      <a:pt x="0" y="51626"/>
                    </a:cubicBezTo>
                    <a:cubicBezTo>
                      <a:pt x="0" y="23114"/>
                      <a:pt x="23114" y="0"/>
                      <a:pt x="51626" y="0"/>
                    </a:cubicBezTo>
                    <a:cubicBezTo>
                      <a:pt x="80137" y="0"/>
                      <a:pt x="103251" y="23114"/>
                      <a:pt x="103251" y="51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7" name="任意多边形: 形状 166">
                <a:extLst>
                  <a:ext uri="{FF2B5EF4-FFF2-40B4-BE49-F238E27FC236}">
                    <a16:creationId xmlns:a16="http://schemas.microsoft.com/office/drawing/2014/main" id="{14CC76E2-3129-1560-5758-10BEAE3F8573}"/>
                  </a:ext>
                </a:extLst>
              </p:cNvPr>
              <p:cNvSpPr/>
              <p:nvPr/>
            </p:nvSpPr>
            <p:spPr>
              <a:xfrm>
                <a:off x="768467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8" name="任意多边形: 形状 167">
                <a:extLst>
                  <a:ext uri="{FF2B5EF4-FFF2-40B4-BE49-F238E27FC236}">
                    <a16:creationId xmlns:a16="http://schemas.microsoft.com/office/drawing/2014/main" id="{2EF7F308-5449-5601-FD7E-86711ACC82A5}"/>
                  </a:ext>
                </a:extLst>
              </p:cNvPr>
              <p:cNvSpPr/>
              <p:nvPr/>
            </p:nvSpPr>
            <p:spPr>
              <a:xfrm>
                <a:off x="816513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9" name="任意多边形: 形状 168">
                <a:extLst>
                  <a:ext uri="{FF2B5EF4-FFF2-40B4-BE49-F238E27FC236}">
                    <a16:creationId xmlns:a16="http://schemas.microsoft.com/office/drawing/2014/main" id="{49937776-9AE0-30AE-AA5C-CBF08F8D25D3}"/>
                  </a:ext>
                </a:extLst>
              </p:cNvPr>
              <p:cNvSpPr/>
              <p:nvPr/>
            </p:nvSpPr>
            <p:spPr>
              <a:xfrm>
                <a:off x="7202942" y="1730099"/>
                <a:ext cx="230041" cy="230043"/>
              </a:xfrm>
              <a:custGeom>
                <a:avLst/>
                <a:gdLst>
                  <a:gd name="connsiteX0" fmla="*/ 103251 w 103250"/>
                  <a:gd name="connsiteY0" fmla="*/ 51626 h 103251"/>
                  <a:gd name="connsiteX1" fmla="*/ 51626 w 103250"/>
                  <a:gd name="connsiteY1" fmla="*/ 103251 h 103251"/>
                  <a:gd name="connsiteX2" fmla="*/ 0 w 103250"/>
                  <a:gd name="connsiteY2" fmla="*/ 51626 h 103251"/>
                  <a:gd name="connsiteX3" fmla="*/ 51626 w 103250"/>
                  <a:gd name="connsiteY3" fmla="*/ 0 h 103251"/>
                  <a:gd name="connsiteX4" fmla="*/ 103251 w 103250"/>
                  <a:gd name="connsiteY4" fmla="*/ 51626 h 10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0" h="103251">
                    <a:moveTo>
                      <a:pt x="103251" y="51626"/>
                    </a:moveTo>
                    <a:cubicBezTo>
                      <a:pt x="103251" y="80137"/>
                      <a:pt x="80137" y="103251"/>
                      <a:pt x="51626" y="103251"/>
                    </a:cubicBezTo>
                    <a:cubicBezTo>
                      <a:pt x="23114" y="103251"/>
                      <a:pt x="0" y="80137"/>
                      <a:pt x="0" y="51626"/>
                    </a:cubicBezTo>
                    <a:cubicBezTo>
                      <a:pt x="0" y="23114"/>
                      <a:pt x="23114" y="0"/>
                      <a:pt x="51626" y="0"/>
                    </a:cubicBezTo>
                    <a:cubicBezTo>
                      <a:pt x="80137" y="0"/>
                      <a:pt x="103251" y="23114"/>
                      <a:pt x="103251" y="5162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0" name="任意多边形: 形状 169">
                <a:extLst>
                  <a:ext uri="{FF2B5EF4-FFF2-40B4-BE49-F238E27FC236}">
                    <a16:creationId xmlns:a16="http://schemas.microsoft.com/office/drawing/2014/main" id="{0DFD99D4-3F81-14F1-B9F4-657FAD35A3FF}"/>
                  </a:ext>
                </a:extLst>
              </p:cNvPr>
              <p:cNvSpPr/>
              <p:nvPr/>
            </p:nvSpPr>
            <p:spPr>
              <a:xfrm>
                <a:off x="768467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1" name="任意多边形: 形状 170">
                <a:extLst>
                  <a:ext uri="{FF2B5EF4-FFF2-40B4-BE49-F238E27FC236}">
                    <a16:creationId xmlns:a16="http://schemas.microsoft.com/office/drawing/2014/main" id="{25E36CE9-9CC9-2775-8C4B-B6BB0FD460D3}"/>
                  </a:ext>
                </a:extLst>
              </p:cNvPr>
              <p:cNvSpPr/>
              <p:nvPr/>
            </p:nvSpPr>
            <p:spPr>
              <a:xfrm>
                <a:off x="8165133" y="1730099"/>
                <a:ext cx="230043" cy="230041"/>
              </a:xfrm>
              <a:custGeom>
                <a:avLst/>
                <a:gdLst>
                  <a:gd name="connsiteX0" fmla="*/ 102827 w 103251"/>
                  <a:gd name="connsiteY0" fmla="*/ 51556 h 103250"/>
                  <a:gd name="connsiteX1" fmla="*/ 51201 w 103251"/>
                  <a:gd name="connsiteY1" fmla="*/ 103181 h 103250"/>
                  <a:gd name="connsiteX2" fmla="*/ -425 w 103251"/>
                  <a:gd name="connsiteY2" fmla="*/ 51556 h 103250"/>
                  <a:gd name="connsiteX3" fmla="*/ 51201 w 103251"/>
                  <a:gd name="connsiteY3" fmla="*/ -70 h 103250"/>
                  <a:gd name="connsiteX4" fmla="*/ 102827 w 103251"/>
                  <a:gd name="connsiteY4" fmla="*/ 51556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51" h="103250">
                    <a:moveTo>
                      <a:pt x="102827" y="51556"/>
                    </a:moveTo>
                    <a:cubicBezTo>
                      <a:pt x="102827" y="80064"/>
                      <a:pt x="79710" y="103181"/>
                      <a:pt x="51201" y="103181"/>
                    </a:cubicBezTo>
                    <a:cubicBezTo>
                      <a:pt x="22693" y="103181"/>
                      <a:pt x="-425" y="80064"/>
                      <a:pt x="-425" y="51556"/>
                    </a:cubicBezTo>
                    <a:cubicBezTo>
                      <a:pt x="-425" y="23048"/>
                      <a:pt x="22693" y="-70"/>
                      <a:pt x="51201" y="-70"/>
                    </a:cubicBezTo>
                    <a:cubicBezTo>
                      <a:pt x="79710" y="-70"/>
                      <a:pt x="102827" y="23048"/>
                      <a:pt x="102827" y="5155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2" name="任意多边形: 形状 171">
                <a:extLst>
                  <a:ext uri="{FF2B5EF4-FFF2-40B4-BE49-F238E27FC236}">
                    <a16:creationId xmlns:a16="http://schemas.microsoft.com/office/drawing/2014/main" id="{0B1EFCA8-71E6-7B02-11E5-7C8CF93208A4}"/>
                  </a:ext>
                </a:extLst>
              </p:cNvPr>
              <p:cNvSpPr/>
              <p:nvPr/>
            </p:nvSpPr>
            <p:spPr>
              <a:xfrm>
                <a:off x="6855752" y="1369330"/>
                <a:ext cx="1886608" cy="1184169"/>
              </a:xfrm>
              <a:custGeom>
                <a:avLst/>
                <a:gdLst>
                  <a:gd name="connsiteX0" fmla="*/ 164358 w 846772"/>
                  <a:gd name="connsiteY0" fmla="*/ 531425 h 531494"/>
                  <a:gd name="connsiteX1" fmla="*/ 288183 w 846772"/>
                  <a:gd name="connsiteY1" fmla="*/ 426650 h 531494"/>
                  <a:gd name="connsiteX2" fmla="*/ 832156 w 846772"/>
                  <a:gd name="connsiteY2" fmla="*/ 426650 h 531494"/>
                  <a:gd name="connsiteX3" fmla="*/ 846348 w 846772"/>
                  <a:gd name="connsiteY3" fmla="*/ 412649 h 531494"/>
                  <a:gd name="connsiteX4" fmla="*/ 846348 w 846772"/>
                  <a:gd name="connsiteY4" fmla="*/ 14408 h 531494"/>
                  <a:gd name="connsiteX5" fmla="*/ 832061 w 846772"/>
                  <a:gd name="connsiteY5" fmla="*/ -70 h 531494"/>
                  <a:gd name="connsiteX6" fmla="*/ 831965 w 846772"/>
                  <a:gd name="connsiteY6" fmla="*/ -70 h 531494"/>
                  <a:gd name="connsiteX7" fmla="*/ 13958 w 846772"/>
                  <a:gd name="connsiteY7" fmla="*/ -70 h 531494"/>
                  <a:gd name="connsiteX8" fmla="*/ -425 w 846772"/>
                  <a:gd name="connsiteY8" fmla="*/ 14408 h 531494"/>
                  <a:gd name="connsiteX9" fmla="*/ -425 w 846772"/>
                  <a:gd name="connsiteY9" fmla="*/ 412649 h 531494"/>
                  <a:gd name="connsiteX10" fmla="*/ 13958 w 846772"/>
                  <a:gd name="connsiteY10" fmla="*/ 427032 h 531494"/>
                  <a:gd name="connsiteX11" fmla="*/ 164358 w 846772"/>
                  <a:gd name="connsiteY11" fmla="*/ 427032 h 53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6772" h="531494">
                    <a:moveTo>
                      <a:pt x="164358" y="531425"/>
                    </a:moveTo>
                    <a:lnTo>
                      <a:pt x="288183" y="426650"/>
                    </a:lnTo>
                    <a:lnTo>
                      <a:pt x="832156" y="426650"/>
                    </a:lnTo>
                    <a:cubicBezTo>
                      <a:pt x="839900" y="426603"/>
                      <a:pt x="846196" y="420393"/>
                      <a:pt x="846348" y="412649"/>
                    </a:cubicBezTo>
                    <a:lnTo>
                      <a:pt x="846348" y="14408"/>
                    </a:lnTo>
                    <a:cubicBezTo>
                      <a:pt x="846396" y="6466"/>
                      <a:pt x="840004" y="-16"/>
                      <a:pt x="832061" y="-70"/>
                    </a:cubicBezTo>
                    <a:cubicBezTo>
                      <a:pt x="832032" y="-70"/>
                      <a:pt x="831994" y="-70"/>
                      <a:pt x="831965" y="-70"/>
                    </a:cubicBezTo>
                    <a:lnTo>
                      <a:pt x="13958" y="-70"/>
                    </a:lnTo>
                    <a:cubicBezTo>
                      <a:pt x="5995" y="-17"/>
                      <a:pt x="-425" y="6449"/>
                      <a:pt x="-425" y="14408"/>
                    </a:cubicBezTo>
                    <a:lnTo>
                      <a:pt x="-425" y="412649"/>
                    </a:lnTo>
                    <a:cubicBezTo>
                      <a:pt x="-425" y="420593"/>
                      <a:pt x="6015" y="427032"/>
                      <a:pt x="13958" y="427032"/>
                    </a:cubicBezTo>
                    <a:lnTo>
                      <a:pt x="164358" y="427032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3" name="任意多边形: 形状 172">
                <a:extLst>
                  <a:ext uri="{FF2B5EF4-FFF2-40B4-BE49-F238E27FC236}">
                    <a16:creationId xmlns:a16="http://schemas.microsoft.com/office/drawing/2014/main" id="{E389EBFD-CCA4-5645-9ED4-8225B77EB84B}"/>
                  </a:ext>
                </a:extLst>
              </p:cNvPr>
              <p:cNvSpPr/>
              <p:nvPr/>
            </p:nvSpPr>
            <p:spPr>
              <a:xfrm>
                <a:off x="4069769" y="4805335"/>
                <a:ext cx="817034" cy="412423"/>
              </a:xfrm>
              <a:custGeom>
                <a:avLst/>
                <a:gdLst>
                  <a:gd name="connsiteX0" fmla="*/ -425 w 366712"/>
                  <a:gd name="connsiteY0" fmla="*/ 23362 h 185109"/>
                  <a:gd name="connsiteX1" fmla="*/ 182932 w 366712"/>
                  <a:gd name="connsiteY1" fmla="*/ -70 h 185109"/>
                  <a:gd name="connsiteX2" fmla="*/ 366288 w 366712"/>
                  <a:gd name="connsiteY2" fmla="*/ 23172 h 185109"/>
                  <a:gd name="connsiteX3" fmla="*/ 159995 w 366712"/>
                  <a:gd name="connsiteY3" fmla="*/ 183592 h 185109"/>
                  <a:gd name="connsiteX4" fmla="*/ -425 w 366712"/>
                  <a:gd name="connsiteY4" fmla="*/ 23172 h 185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712" h="185109">
                    <a:moveTo>
                      <a:pt x="-425" y="23362"/>
                    </a:moveTo>
                    <a:lnTo>
                      <a:pt x="182932" y="-70"/>
                    </a:lnTo>
                    <a:lnTo>
                      <a:pt x="366288" y="23172"/>
                    </a:lnTo>
                    <a:cubicBezTo>
                      <a:pt x="353620" y="124432"/>
                      <a:pt x="261265" y="196260"/>
                      <a:pt x="159995" y="183592"/>
                    </a:cubicBezTo>
                    <a:cubicBezTo>
                      <a:pt x="76128" y="173105"/>
                      <a:pt x="10062" y="107039"/>
                      <a:pt x="-425" y="23172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4" name="任意多边形: 形状 173">
                <a:extLst>
                  <a:ext uri="{FF2B5EF4-FFF2-40B4-BE49-F238E27FC236}">
                    <a16:creationId xmlns:a16="http://schemas.microsoft.com/office/drawing/2014/main" id="{029288A4-3F09-34A6-9029-1ED76E889E0C}"/>
                  </a:ext>
                </a:extLst>
              </p:cNvPr>
              <p:cNvSpPr/>
              <p:nvPr/>
            </p:nvSpPr>
            <p:spPr>
              <a:xfrm>
                <a:off x="4066338" y="4513961"/>
                <a:ext cx="411946" cy="343578"/>
              </a:xfrm>
              <a:custGeom>
                <a:avLst/>
                <a:gdLst>
                  <a:gd name="connsiteX0" fmla="*/ 53693 w 184895"/>
                  <a:gd name="connsiteY0" fmla="*/ -70 h 154209"/>
                  <a:gd name="connsiteX1" fmla="*/ 184471 w 184895"/>
                  <a:gd name="connsiteY1" fmla="*/ 130709 h 154209"/>
                  <a:gd name="connsiteX2" fmla="*/ 1115 w 184895"/>
                  <a:gd name="connsiteY2" fmla="*/ 154140 h 154209"/>
                  <a:gd name="connsiteX3" fmla="*/ 53693 w 184895"/>
                  <a:gd name="connsiteY3" fmla="*/ -70 h 15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895" h="154209">
                    <a:moveTo>
                      <a:pt x="53693" y="-70"/>
                    </a:moveTo>
                    <a:lnTo>
                      <a:pt x="184471" y="130709"/>
                    </a:lnTo>
                    <a:lnTo>
                      <a:pt x="1115" y="154140"/>
                    </a:lnTo>
                    <a:cubicBezTo>
                      <a:pt x="-6267" y="97362"/>
                      <a:pt x="13164" y="40374"/>
                      <a:pt x="53693" y="-70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5" name="任意多边形: 形状 174">
                <a:extLst>
                  <a:ext uri="{FF2B5EF4-FFF2-40B4-BE49-F238E27FC236}">
                    <a16:creationId xmlns:a16="http://schemas.microsoft.com/office/drawing/2014/main" id="{E7B33CAF-1CA7-F6A9-918A-98A96C557C9C}"/>
                  </a:ext>
                </a:extLst>
              </p:cNvPr>
              <p:cNvSpPr/>
              <p:nvPr/>
            </p:nvSpPr>
            <p:spPr>
              <a:xfrm>
                <a:off x="4186911" y="4405520"/>
                <a:ext cx="290736" cy="399815"/>
              </a:xfrm>
              <a:custGeom>
                <a:avLst/>
                <a:gdLst>
                  <a:gd name="connsiteX0" fmla="*/ -425 w 130492"/>
                  <a:gd name="connsiteY0" fmla="*/ 48603 h 179450"/>
                  <a:gd name="connsiteX1" fmla="*/ 85301 w 130492"/>
                  <a:gd name="connsiteY1" fmla="*/ -70 h 179450"/>
                  <a:gd name="connsiteX2" fmla="*/ 130068 w 130492"/>
                  <a:gd name="connsiteY2" fmla="*/ 179381 h 17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492" h="179450">
                    <a:moveTo>
                      <a:pt x="-425" y="48603"/>
                    </a:moveTo>
                    <a:cubicBezTo>
                      <a:pt x="23188" y="24877"/>
                      <a:pt x="52830" y="8046"/>
                      <a:pt x="85301" y="-70"/>
                    </a:cubicBezTo>
                    <a:lnTo>
                      <a:pt x="130068" y="17938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6" name="任意多边形: 形状 175">
                <a:extLst>
                  <a:ext uri="{FF2B5EF4-FFF2-40B4-BE49-F238E27FC236}">
                    <a16:creationId xmlns:a16="http://schemas.microsoft.com/office/drawing/2014/main" id="{72B13964-B9CC-5AC4-D087-BCFC78B327ED}"/>
                  </a:ext>
                </a:extLst>
              </p:cNvPr>
              <p:cNvSpPr/>
              <p:nvPr/>
            </p:nvSpPr>
            <p:spPr>
              <a:xfrm>
                <a:off x="4378543" y="4393126"/>
                <a:ext cx="511582" cy="463990"/>
              </a:xfrm>
              <a:custGeom>
                <a:avLst/>
                <a:gdLst>
                  <a:gd name="connsiteX0" fmla="*/ -425 w 229615"/>
                  <a:gd name="connsiteY0" fmla="*/ 5493 h 208254"/>
                  <a:gd name="connsiteX1" fmla="*/ 223670 w 229615"/>
                  <a:gd name="connsiteY1" fmla="*/ 139929 h 208254"/>
                  <a:gd name="connsiteX2" fmla="*/ 227699 w 229615"/>
                  <a:gd name="connsiteY2" fmla="*/ 208185 h 208254"/>
                  <a:gd name="connsiteX3" fmla="*/ 44343 w 229615"/>
                  <a:gd name="connsiteY3" fmla="*/ 184944 h 2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615" h="208254">
                    <a:moveTo>
                      <a:pt x="-425" y="5493"/>
                    </a:moveTo>
                    <a:cubicBezTo>
                      <a:pt x="98578" y="-19262"/>
                      <a:pt x="198915" y="40926"/>
                      <a:pt x="223670" y="139929"/>
                    </a:cubicBezTo>
                    <a:cubicBezTo>
                      <a:pt x="229252" y="162227"/>
                      <a:pt x="230614" y="185383"/>
                      <a:pt x="227699" y="208185"/>
                    </a:cubicBezTo>
                    <a:lnTo>
                      <a:pt x="44343" y="184944"/>
                    </a:ln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7" name="任意多边形: 形状 176">
                <a:extLst>
                  <a:ext uri="{FF2B5EF4-FFF2-40B4-BE49-F238E27FC236}">
                    <a16:creationId xmlns:a16="http://schemas.microsoft.com/office/drawing/2014/main" id="{3B4A82DF-FF95-142E-4E56-5BE84AB18CCA}"/>
                  </a:ext>
                </a:extLst>
              </p:cNvPr>
              <p:cNvSpPr/>
              <p:nvPr/>
            </p:nvSpPr>
            <p:spPr>
              <a:xfrm>
                <a:off x="4886804" y="4857118"/>
                <a:ext cx="212" cy="21222"/>
              </a:xfrm>
              <a:custGeom>
                <a:avLst/>
                <a:gdLst>
                  <a:gd name="connsiteX0" fmla="*/ 0 w 95"/>
                  <a:gd name="connsiteY0" fmla="*/ 0 h 9525"/>
                  <a:gd name="connsiteX1" fmla="*/ 95 w 9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9525">
                    <a:moveTo>
                      <a:pt x="0" y="0"/>
                    </a:moveTo>
                    <a:lnTo>
                      <a:pt x="95" y="0"/>
                    </a:lnTo>
                  </a:path>
                </a:pathLst>
              </a:custGeom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8" name="任意多边形: 形状 177">
                <a:extLst>
                  <a:ext uri="{FF2B5EF4-FFF2-40B4-BE49-F238E27FC236}">
                    <a16:creationId xmlns:a16="http://schemas.microsoft.com/office/drawing/2014/main" id="{6008D891-228D-0834-FFA5-7872AD3FD56B}"/>
                  </a:ext>
                </a:extLst>
              </p:cNvPr>
              <p:cNvSpPr/>
              <p:nvPr/>
            </p:nvSpPr>
            <p:spPr>
              <a:xfrm>
                <a:off x="4066374" y="4393210"/>
                <a:ext cx="823825" cy="823825"/>
              </a:xfrm>
              <a:custGeom>
                <a:avLst/>
                <a:gdLst>
                  <a:gd name="connsiteX0" fmla="*/ 369761 w 369760"/>
                  <a:gd name="connsiteY0" fmla="*/ 184880 h 369760"/>
                  <a:gd name="connsiteX1" fmla="*/ 184880 w 369760"/>
                  <a:gd name="connsiteY1" fmla="*/ 369761 h 369760"/>
                  <a:gd name="connsiteX2" fmla="*/ 0 w 369760"/>
                  <a:gd name="connsiteY2" fmla="*/ 184880 h 369760"/>
                  <a:gd name="connsiteX3" fmla="*/ 184880 w 369760"/>
                  <a:gd name="connsiteY3" fmla="*/ 0 h 369760"/>
                  <a:gd name="connsiteX4" fmla="*/ 369761 w 369760"/>
                  <a:gd name="connsiteY4" fmla="*/ 184880 h 369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9760" h="369760">
                    <a:moveTo>
                      <a:pt x="369761" y="184880"/>
                    </a:moveTo>
                    <a:cubicBezTo>
                      <a:pt x="369761" y="286987"/>
                      <a:pt x="286987" y="369761"/>
                      <a:pt x="184880" y="369761"/>
                    </a:cubicBezTo>
                    <a:cubicBezTo>
                      <a:pt x="82774" y="369761"/>
                      <a:pt x="0" y="286987"/>
                      <a:pt x="0" y="184880"/>
                    </a:cubicBezTo>
                    <a:cubicBezTo>
                      <a:pt x="0" y="82774"/>
                      <a:pt x="82774" y="0"/>
                      <a:pt x="184880" y="0"/>
                    </a:cubicBezTo>
                    <a:cubicBezTo>
                      <a:pt x="286987" y="0"/>
                      <a:pt x="369761" y="82774"/>
                      <a:pt x="369761" y="18488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9" name="任意多边形: 形状 178">
                <a:extLst>
                  <a:ext uri="{FF2B5EF4-FFF2-40B4-BE49-F238E27FC236}">
                    <a16:creationId xmlns:a16="http://schemas.microsoft.com/office/drawing/2014/main" id="{9573FAB4-C978-2E2F-FE42-BC4EC0A9E21D}"/>
                  </a:ext>
                </a:extLst>
              </p:cNvPr>
              <p:cNvSpPr/>
              <p:nvPr/>
            </p:nvSpPr>
            <p:spPr>
              <a:xfrm>
                <a:off x="4187125" y="4513961"/>
                <a:ext cx="291160" cy="291160"/>
              </a:xfrm>
              <a:custGeom>
                <a:avLst/>
                <a:gdLst>
                  <a:gd name="connsiteX0" fmla="*/ 130683 w 130682"/>
                  <a:gd name="connsiteY0" fmla="*/ 130683 h 130682"/>
                  <a:gd name="connsiteX1" fmla="*/ 0 w 130682"/>
                  <a:gd name="connsiteY1" fmla="*/ 0 h 130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682" h="130682">
                    <a:moveTo>
                      <a:pt x="130683" y="13068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0" name="任意多边形: 形状 179">
                <a:extLst>
                  <a:ext uri="{FF2B5EF4-FFF2-40B4-BE49-F238E27FC236}">
                    <a16:creationId xmlns:a16="http://schemas.microsoft.com/office/drawing/2014/main" id="{D011044C-88FB-AC62-FDF9-122A0A9EA919}"/>
                  </a:ext>
                </a:extLst>
              </p:cNvPr>
              <p:cNvSpPr/>
              <p:nvPr/>
            </p:nvSpPr>
            <p:spPr>
              <a:xfrm>
                <a:off x="4378543" y="4405520"/>
                <a:ext cx="99741" cy="399603"/>
              </a:xfrm>
              <a:custGeom>
                <a:avLst/>
                <a:gdLst>
                  <a:gd name="connsiteX0" fmla="*/ 44767 w 44767"/>
                  <a:gd name="connsiteY0" fmla="*/ 179356 h 179355"/>
                  <a:gd name="connsiteX1" fmla="*/ 0 w 44767"/>
                  <a:gd name="connsiteY1" fmla="*/ 0 h 179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767" h="179355">
                    <a:moveTo>
                      <a:pt x="44767" y="17935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1" name="任意多边形: 形状 180">
                <a:extLst>
                  <a:ext uri="{FF2B5EF4-FFF2-40B4-BE49-F238E27FC236}">
                    <a16:creationId xmlns:a16="http://schemas.microsoft.com/office/drawing/2014/main" id="{05F768B1-3848-16BF-EB29-EEF12890D19F}"/>
                  </a:ext>
                </a:extLst>
              </p:cNvPr>
              <p:cNvSpPr/>
              <p:nvPr/>
            </p:nvSpPr>
            <p:spPr>
              <a:xfrm>
                <a:off x="4069767" y="4805123"/>
                <a:ext cx="817246" cy="52416"/>
              </a:xfrm>
              <a:custGeom>
                <a:avLst/>
                <a:gdLst>
                  <a:gd name="connsiteX0" fmla="*/ 0 w 366807"/>
                  <a:gd name="connsiteY0" fmla="*/ 23527 h 23526"/>
                  <a:gd name="connsiteX1" fmla="*/ 183356 w 366807"/>
                  <a:gd name="connsiteY1" fmla="*/ 0 h 23526"/>
                  <a:gd name="connsiteX2" fmla="*/ 366808 w 366807"/>
                  <a:gd name="connsiteY2" fmla="*/ 23336 h 2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807" h="23526">
                    <a:moveTo>
                      <a:pt x="0" y="23527"/>
                    </a:moveTo>
                    <a:lnTo>
                      <a:pt x="183356" y="0"/>
                    </a:lnTo>
                    <a:lnTo>
                      <a:pt x="366808" y="23336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EA2AEA06-031D-9A44-8762-8354CB1E5864}"/>
                </a:ext>
              </a:extLst>
            </p:cNvPr>
            <p:cNvGrpSpPr/>
            <p:nvPr/>
          </p:nvGrpSpPr>
          <p:grpSpPr>
            <a:xfrm>
              <a:off x="660400" y="1317235"/>
              <a:ext cx="6616541" cy="5553890"/>
              <a:chOff x="660400" y="1317235"/>
              <a:chExt cx="6616541" cy="5553890"/>
            </a:xfrm>
          </p:grpSpPr>
          <p:grpSp>
            <p:nvGrpSpPr>
              <p:cNvPr id="182" name="组合 181">
                <a:extLst>
                  <a:ext uri="{FF2B5EF4-FFF2-40B4-BE49-F238E27FC236}">
                    <a16:creationId xmlns:a16="http://schemas.microsoft.com/office/drawing/2014/main" id="{E90505B7-7771-5B3A-6701-5EC6EE67C823}"/>
                  </a:ext>
                </a:extLst>
              </p:cNvPr>
              <p:cNvGrpSpPr/>
              <p:nvPr/>
            </p:nvGrpSpPr>
            <p:grpSpPr>
              <a:xfrm>
                <a:off x="1070809" y="2378458"/>
                <a:ext cx="5264824" cy="4492667"/>
                <a:chOff x="1070809" y="2378458"/>
                <a:chExt cx="5264824" cy="4492667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530824A1-7604-8ACF-70AC-7D3F5457D5ED}"/>
                    </a:ext>
                  </a:extLst>
                </p:cNvPr>
                <p:cNvGrpSpPr/>
                <p:nvPr/>
              </p:nvGrpSpPr>
              <p:grpSpPr>
                <a:xfrm>
                  <a:off x="1410271" y="3752999"/>
                  <a:ext cx="4925361" cy="758546"/>
                  <a:chOff x="1397195" y="2796681"/>
                  <a:chExt cx="4925361" cy="758546"/>
                </a:xfrm>
              </p:grpSpPr>
              <p:sp>
                <p:nvSpPr>
                  <p:cNvPr id="34" name="矩形 33">
                    <a:extLst>
                      <a:ext uri="{FF2B5EF4-FFF2-40B4-BE49-F238E27FC236}">
                        <a16:creationId xmlns:a16="http://schemas.microsoft.com/office/drawing/2014/main" id="{0307DAFD-1814-3C81-BC4B-CAE446F85095}"/>
                      </a:ext>
                    </a:extLst>
                  </p:cNvPr>
                  <p:cNvSpPr/>
                  <p:nvPr/>
                </p:nvSpPr>
                <p:spPr>
                  <a:xfrm>
                    <a:off x="2056022" y="2796681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>
                        <a:solidFill>
                          <a:schemeClr val="tx1"/>
                        </a:solidFill>
                      </a:rPr>
                      <a:t>文献综述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矩形 34">
                    <a:extLst>
                      <a:ext uri="{FF2B5EF4-FFF2-40B4-BE49-F238E27FC236}">
                        <a16:creationId xmlns:a16="http://schemas.microsoft.com/office/drawing/2014/main" id="{497B0011-F7AE-D694-7558-3D58E6571486}"/>
                      </a:ext>
                    </a:extLst>
                  </p:cNvPr>
                  <p:cNvSpPr/>
                  <p:nvPr/>
                </p:nvSpPr>
                <p:spPr>
                  <a:xfrm>
                    <a:off x="2056023" y="3134626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收集和归纳文献资料，分析相关研究现状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F3BB51F8-3BD8-0C37-8FBA-5EDC183BCA11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2868492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02</a:t>
                    </a:r>
                    <a:endParaRPr lang="zh-CN" altLang="en-US" dirty="0"/>
                  </a:p>
                </p:txBody>
              </p:sp>
            </p:grp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BAF89CF9-A2FA-64A5-2D2D-C1842BE79A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5397074"/>
                  <a:ext cx="0" cy="1474051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C65A5DC0-4A71-1CD1-30FD-6D163BCAC5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4094810"/>
                  <a:ext cx="0" cy="1765555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C81F7F86-5396-E924-85A3-6F88BC387F18}"/>
                    </a:ext>
                  </a:extLst>
                </p:cNvPr>
                <p:cNvGrpSpPr/>
                <p:nvPr/>
              </p:nvGrpSpPr>
              <p:grpSpPr>
                <a:xfrm>
                  <a:off x="1410272" y="2378458"/>
                  <a:ext cx="4925361" cy="758546"/>
                  <a:chOff x="1397195" y="1372262"/>
                  <a:chExt cx="4925361" cy="758546"/>
                </a:xfrm>
              </p:grpSpPr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id="{7792BE13-9C0F-80DD-40D0-32F9F15BF340}"/>
                      </a:ext>
                    </a:extLst>
                  </p:cNvPr>
                  <p:cNvSpPr/>
                  <p:nvPr/>
                </p:nvSpPr>
                <p:spPr>
                  <a:xfrm>
                    <a:off x="2056022" y="1372262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问题定义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id="{71F38154-D281-3EAE-C6BB-38A251398F50}"/>
                      </a:ext>
                    </a:extLst>
                  </p:cNvPr>
                  <p:cNvSpPr/>
                  <p:nvPr/>
                </p:nvSpPr>
                <p:spPr>
                  <a:xfrm>
                    <a:off x="2056023" y="1710207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确定研究问题、目标和范围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文本框 32">
                    <a:extLst>
                      <a:ext uri="{FF2B5EF4-FFF2-40B4-BE49-F238E27FC236}">
                        <a16:creationId xmlns:a16="http://schemas.microsoft.com/office/drawing/2014/main" id="{386C38D7-77FA-CC38-75B4-68F30EFEA345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1444073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01</a:t>
                    </a:r>
                    <a:endParaRPr lang="zh-CN" altLang="en-US" dirty="0"/>
                  </a:p>
                </p:txBody>
              </p:sp>
            </p:grpSp>
            <p:cxnSp>
              <p:nvCxnSpPr>
                <p:cNvPr id="14" name="直接连接符 13">
                  <a:extLst>
                    <a:ext uri="{FF2B5EF4-FFF2-40B4-BE49-F238E27FC236}">
                      <a16:creationId xmlns:a16="http://schemas.microsoft.com/office/drawing/2014/main" id="{5A622C7F-359E-0590-D856-BAC9B61444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2620" y="2607008"/>
                  <a:ext cx="1811" cy="1487802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942FC00E-8EE1-7928-394C-2B22B9EA79CA}"/>
                    </a:ext>
                  </a:extLst>
                </p:cNvPr>
                <p:cNvGrpSpPr/>
                <p:nvPr/>
              </p:nvGrpSpPr>
              <p:grpSpPr>
                <a:xfrm>
                  <a:off x="1410271" y="5076434"/>
                  <a:ext cx="4925362" cy="758546"/>
                  <a:chOff x="1397195" y="4461166"/>
                  <a:chExt cx="4925362" cy="758546"/>
                </a:xfrm>
              </p:grpSpPr>
              <p:sp>
                <p:nvSpPr>
                  <p:cNvPr id="28" name="矩形 27">
                    <a:extLst>
                      <a:ext uri="{FF2B5EF4-FFF2-40B4-BE49-F238E27FC236}">
                        <a16:creationId xmlns:a16="http://schemas.microsoft.com/office/drawing/2014/main" id="{23D28D73-A2B7-07E6-175A-51C206263D72}"/>
                      </a:ext>
                    </a:extLst>
                  </p:cNvPr>
                  <p:cNvSpPr/>
                  <p:nvPr/>
                </p:nvSpPr>
                <p:spPr>
                  <a:xfrm>
                    <a:off x="2056022" y="4461166"/>
                    <a:ext cx="4266534" cy="464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 lnSpcReduction="10000"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案例研究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id="{4FC23D0B-F3F1-7A6C-3629-5E7D725FA6DC}"/>
                      </a:ext>
                    </a:extLst>
                  </p:cNvPr>
                  <p:cNvSpPr/>
                  <p:nvPr/>
                </p:nvSpPr>
                <p:spPr>
                  <a:xfrm>
                    <a:off x="2056023" y="4799111"/>
                    <a:ext cx="4266534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选择代表性的案例，深入分析和比较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id="{2D856662-C3F2-B9FB-A43A-415F606509B0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4532977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03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69D0A65-907F-4F7C-27F3-8F4DB45E00D7}"/>
                  </a:ext>
                </a:extLst>
              </p:cNvPr>
              <p:cNvSpPr/>
              <p:nvPr/>
            </p:nvSpPr>
            <p:spPr>
              <a:xfrm>
                <a:off x="660400" y="1317235"/>
                <a:ext cx="6616541" cy="771679"/>
              </a:xfrm>
              <a:prstGeom prst="rect">
                <a:avLst/>
              </a:prstGeom>
            </p:spPr>
            <p:txBody>
              <a:bodyPr anchor="t" anchorCtr="0">
                <a:no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研究方法流程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7" name="标题 1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研究方法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803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03.</a:t>
            </a:r>
            <a:r>
              <a:rPr lang="zh-CN" altLang="en-US"/>
              <a:t>实验与分析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实验报告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0339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E3B4E72D-8597-166B-DB09-B1CDC9734A85}"/>
              </a:ext>
            </a:extLst>
          </p:cNvPr>
          <p:cNvGrpSpPr/>
          <p:nvPr/>
        </p:nvGrpSpPr>
        <p:grpSpPr>
          <a:xfrm>
            <a:off x="660400" y="1225540"/>
            <a:ext cx="10858500" cy="4908560"/>
            <a:chOff x="660400" y="1225540"/>
            <a:chExt cx="10858500" cy="490856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3035511A-2939-FFEA-0CBC-4C54C4A2CF18}"/>
                </a:ext>
              </a:extLst>
            </p:cNvPr>
            <p:cNvGrpSpPr/>
            <p:nvPr/>
          </p:nvGrpSpPr>
          <p:grpSpPr>
            <a:xfrm>
              <a:off x="660400" y="1225540"/>
              <a:ext cx="10858499" cy="613373"/>
              <a:chOff x="660400" y="1225540"/>
              <a:chExt cx="10858499" cy="613373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DFA89344-C9E7-75DB-286F-84093AF562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0400" y="1225540"/>
                <a:ext cx="5435600" cy="5847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实验设计步骤简述</a:t>
                </a:r>
                <a:endParaRPr lang="en-US" altLang="zh-CN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15D9D801-74E2-F7DE-4151-952AC35154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06853" y="1225540"/>
                <a:ext cx="4712046" cy="6133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该实验采用双盲对照法，包括实验组和对照组，分为两个阶段，每个阶段持续一周。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45EA79C-742F-AE39-5F3F-A825461B0A54}"/>
                </a:ext>
              </a:extLst>
            </p:cNvPr>
            <p:cNvGrpSpPr/>
            <p:nvPr/>
          </p:nvGrpSpPr>
          <p:grpSpPr>
            <a:xfrm>
              <a:off x="660400" y="2691558"/>
              <a:ext cx="10858500" cy="3442542"/>
              <a:chOff x="660400" y="2691558"/>
              <a:chExt cx="10858500" cy="3442542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9D7E4B4D-8264-D316-1E59-3A8DED91F643}"/>
                  </a:ext>
                </a:extLst>
              </p:cNvPr>
              <p:cNvSpPr/>
              <p:nvPr/>
            </p:nvSpPr>
            <p:spPr>
              <a:xfrm>
                <a:off x="660400" y="3429000"/>
                <a:ext cx="10858500" cy="2705100"/>
              </a:xfrm>
              <a:prstGeom prst="roundRect">
                <a:avLst>
                  <a:gd name="adj" fmla="val 4254"/>
                </a:avLst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F76A9606-DE83-6401-7485-380E798932E8}"/>
                  </a:ext>
                </a:extLst>
              </p:cNvPr>
              <p:cNvGrpSpPr/>
              <p:nvPr/>
            </p:nvGrpSpPr>
            <p:grpSpPr>
              <a:xfrm>
                <a:off x="1364950" y="2691558"/>
                <a:ext cx="2246014" cy="2447066"/>
                <a:chOff x="1631925" y="2691558"/>
                <a:chExt cx="2246014" cy="2447066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57976FD3-4ED9-E57E-9256-1428E0FD4C28}"/>
                    </a:ext>
                  </a:extLst>
                </p:cNvPr>
                <p:cNvGrpSpPr/>
                <p:nvPr/>
              </p:nvGrpSpPr>
              <p:grpSpPr>
                <a:xfrm>
                  <a:off x="2013944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5" name="矩形: 对角圆角 4">
                    <a:extLst>
                      <a:ext uri="{FF2B5EF4-FFF2-40B4-BE49-F238E27FC236}">
                        <a16:creationId xmlns:a16="http://schemas.microsoft.com/office/drawing/2014/main" id="{73602CDC-4975-24BF-8085-A6A439A7BD5E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" name="矩形: 对角圆角 5">
                    <a:extLst>
                      <a:ext uri="{FF2B5EF4-FFF2-40B4-BE49-F238E27FC236}">
                        <a16:creationId xmlns:a16="http://schemas.microsoft.com/office/drawing/2014/main" id="{34EC3EA8-98C7-3804-DDFB-A7E8701C30E1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" name="矩形: 对角圆角 6">
                    <a:extLst>
                      <a:ext uri="{FF2B5EF4-FFF2-40B4-BE49-F238E27FC236}">
                        <a16:creationId xmlns:a16="http://schemas.microsoft.com/office/drawing/2014/main" id="{FA20B870-9D32-227D-E3A6-BD1C1CAFBBF8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8" name="矩形: 对角圆角 7">
                    <a:extLst>
                      <a:ext uri="{FF2B5EF4-FFF2-40B4-BE49-F238E27FC236}">
                        <a16:creationId xmlns:a16="http://schemas.microsoft.com/office/drawing/2014/main" id="{54F61298-DD73-2C74-2BD4-9A42DC86028D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A317065E-A135-5B24-A191-9F9E17021CD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631925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阶段一和阶段二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D3C194C2-2897-D8C0-B3FA-F717C27D2E5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631926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分别进行两周的实验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B8F0DBAD-C4A6-7EAB-BDA4-310CF0E3E2DC}"/>
                  </a:ext>
                </a:extLst>
              </p:cNvPr>
              <p:cNvGrpSpPr/>
              <p:nvPr/>
            </p:nvGrpSpPr>
            <p:grpSpPr>
              <a:xfrm>
                <a:off x="4942857" y="2691558"/>
                <a:ext cx="2246014" cy="2447066"/>
                <a:chOff x="4972993" y="2691558"/>
                <a:chExt cx="2246014" cy="2447066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F6221E30-156F-7F95-9225-872B5E9AF38E}"/>
                    </a:ext>
                  </a:extLst>
                </p:cNvPr>
                <p:cNvGrpSpPr/>
                <p:nvPr/>
              </p:nvGrpSpPr>
              <p:grpSpPr>
                <a:xfrm>
                  <a:off x="5355012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11" name="矩形: 对角圆角 10">
                    <a:extLst>
                      <a:ext uri="{FF2B5EF4-FFF2-40B4-BE49-F238E27FC236}">
                        <a16:creationId xmlns:a16="http://schemas.microsoft.com/office/drawing/2014/main" id="{EC08878C-E071-A5C4-FBD3-5881165E572F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2" name="矩形: 对角圆角 11">
                    <a:extLst>
                      <a:ext uri="{FF2B5EF4-FFF2-40B4-BE49-F238E27FC236}">
                        <a16:creationId xmlns:a16="http://schemas.microsoft.com/office/drawing/2014/main" id="{3467A5EA-863F-94F7-219E-41DB6A8726A9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: 对角圆角 12">
                    <a:extLst>
                      <a:ext uri="{FF2B5EF4-FFF2-40B4-BE49-F238E27FC236}">
                        <a16:creationId xmlns:a16="http://schemas.microsoft.com/office/drawing/2014/main" id="{DEC9431E-9822-B3CF-09F9-9C2D974ECA85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" name="矩形: 对角圆角 13">
                    <a:extLst>
                      <a:ext uri="{FF2B5EF4-FFF2-40B4-BE49-F238E27FC236}">
                        <a16:creationId xmlns:a16="http://schemas.microsoft.com/office/drawing/2014/main" id="{F0AA92D3-0DA4-1CBD-68A2-463136F1E5FE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F7671870-CCF6-1075-D636-1CA87CF089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72993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实验组和对照组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702D765-40DC-3B6B-694C-8BD5D92B0F9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72994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进行对比实验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3FBAB0B3-1FE8-8B75-FEDC-B3554FEC441E}"/>
                  </a:ext>
                </a:extLst>
              </p:cNvPr>
              <p:cNvGrpSpPr/>
              <p:nvPr/>
            </p:nvGrpSpPr>
            <p:grpSpPr>
              <a:xfrm>
                <a:off x="8520764" y="2691558"/>
                <a:ext cx="2246014" cy="2447066"/>
                <a:chOff x="8314061" y="2691558"/>
                <a:chExt cx="2246014" cy="2447066"/>
              </a:xfrm>
            </p:grpSpPr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756A9B47-978B-44F9-DF88-A4C0767CC785}"/>
                    </a:ext>
                  </a:extLst>
                </p:cNvPr>
                <p:cNvGrpSpPr/>
                <p:nvPr/>
              </p:nvGrpSpPr>
              <p:grpSpPr>
                <a:xfrm>
                  <a:off x="8696080" y="2691558"/>
                  <a:ext cx="1481976" cy="1474884"/>
                  <a:chOff x="2414664" y="2695575"/>
                  <a:chExt cx="1295248" cy="1289050"/>
                </a:xfrm>
              </p:grpSpPr>
              <p:sp>
                <p:nvSpPr>
                  <p:cNvPr id="16" name="矩形: 对角圆角 15">
                    <a:extLst>
                      <a:ext uri="{FF2B5EF4-FFF2-40B4-BE49-F238E27FC236}">
                        <a16:creationId xmlns:a16="http://schemas.microsoft.com/office/drawing/2014/main" id="{CA10C841-0CDB-8318-AF31-2B776495AA00}"/>
                      </a:ext>
                    </a:extLst>
                  </p:cNvPr>
                  <p:cNvSpPr/>
                  <p:nvPr/>
                </p:nvSpPr>
                <p:spPr>
                  <a:xfrm>
                    <a:off x="3114966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7" name="矩形: 对角圆角 16">
                    <a:extLst>
                      <a:ext uri="{FF2B5EF4-FFF2-40B4-BE49-F238E27FC236}">
                        <a16:creationId xmlns:a16="http://schemas.microsoft.com/office/drawing/2014/main" id="{056B1D8E-69F5-903C-DB83-4F0BA8B03169}"/>
                      </a:ext>
                    </a:extLst>
                  </p:cNvPr>
                  <p:cNvSpPr/>
                  <p:nvPr/>
                </p:nvSpPr>
                <p:spPr>
                  <a:xfrm flipH="1">
                    <a:off x="3114966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tx2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" name="矩形: 对角圆角 17">
                    <a:extLst>
                      <a:ext uri="{FF2B5EF4-FFF2-40B4-BE49-F238E27FC236}">
                        <a16:creationId xmlns:a16="http://schemas.microsoft.com/office/drawing/2014/main" id="{163D705E-EBC4-79A9-4E8E-3DB7D8CEA28C}"/>
                      </a:ext>
                    </a:extLst>
                  </p:cNvPr>
                  <p:cNvSpPr/>
                  <p:nvPr/>
                </p:nvSpPr>
                <p:spPr>
                  <a:xfrm flipH="1">
                    <a:off x="2414664" y="2695575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9" name="矩形: 对角圆角 18">
                    <a:extLst>
                      <a:ext uri="{FF2B5EF4-FFF2-40B4-BE49-F238E27FC236}">
                        <a16:creationId xmlns:a16="http://schemas.microsoft.com/office/drawing/2014/main" id="{7C139E92-F212-F3D3-13ED-00D987B5D40A}"/>
                      </a:ext>
                    </a:extLst>
                  </p:cNvPr>
                  <p:cNvSpPr/>
                  <p:nvPr/>
                </p:nvSpPr>
                <p:spPr>
                  <a:xfrm>
                    <a:off x="2414664" y="3389679"/>
                    <a:ext cx="594946" cy="594946"/>
                  </a:xfrm>
                  <a:prstGeom prst="round2DiagRect">
                    <a:avLst>
                      <a:gd name="adj1" fmla="val 31250"/>
                      <a:gd name="adj2" fmla="val 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D86D9265-4FB0-75DB-55CF-3C5AF2E832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314061" y="4423120"/>
                  <a:ext cx="224601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b="1">
                      <a:solidFill>
                        <a:schemeClr val="tx1"/>
                      </a:solidFill>
                    </a:rPr>
                    <a:t>双盲对照法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6BEEB68E-4223-DA04-1A36-A646F024124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314062" y="4843800"/>
                  <a:ext cx="224601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保证实验结果的客观性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6" name="标题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实验设计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637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结果讨论</a:t>
            </a:r>
            <a:endParaRPr 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2642171-134C-BEC1-D9B6-8AB24CE2AFD0}"/>
              </a:ext>
            </a:extLst>
          </p:cNvPr>
          <p:cNvGrpSpPr/>
          <p:nvPr/>
        </p:nvGrpSpPr>
        <p:grpSpPr>
          <a:xfrm flipH="1">
            <a:off x="660400" y="1125538"/>
            <a:ext cx="10858500" cy="4932362"/>
            <a:chOff x="660400" y="1125538"/>
            <a:chExt cx="10858500" cy="4932362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1B926853-B756-C2B3-F99E-3321AD036215}"/>
                </a:ext>
              </a:extLst>
            </p:cNvPr>
            <p:cNvSpPr/>
            <p:nvPr/>
          </p:nvSpPr>
          <p:spPr>
            <a:xfrm flipH="1">
              <a:off x="660400" y="1916062"/>
              <a:ext cx="10858500" cy="3223473"/>
            </a:xfrm>
            <a:prstGeom prst="roundRect">
              <a:avLst>
                <a:gd name="adj" fmla="val 4633"/>
              </a:avLst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9FC85CBA-F408-9F8D-CDFB-E85D3DBC2292}"/>
                </a:ext>
              </a:extLst>
            </p:cNvPr>
            <p:cNvGrpSpPr/>
            <p:nvPr/>
          </p:nvGrpSpPr>
          <p:grpSpPr>
            <a:xfrm>
              <a:off x="6980222" y="1125538"/>
              <a:ext cx="3231851" cy="4932362"/>
              <a:chOff x="6980222" y="1125538"/>
              <a:chExt cx="3231851" cy="4932362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4AC74788-B5F8-FFBA-4B97-058338B15352}"/>
                  </a:ext>
                </a:extLst>
              </p:cNvPr>
              <p:cNvSpPr/>
              <p:nvPr/>
            </p:nvSpPr>
            <p:spPr>
              <a:xfrm>
                <a:off x="6980222" y="1125538"/>
                <a:ext cx="3231851" cy="4932362"/>
              </a:xfrm>
              <a:prstGeom prst="roundRect">
                <a:avLst>
                  <a:gd name="adj" fmla="val 6524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03C67A4C-E958-3F3D-CC19-F755B8ADDDD2}"/>
                  </a:ext>
                </a:extLst>
              </p:cNvPr>
              <p:cNvGrpSpPr/>
              <p:nvPr/>
            </p:nvGrpSpPr>
            <p:grpSpPr>
              <a:xfrm>
                <a:off x="7294230" y="2060998"/>
                <a:ext cx="2621940" cy="3352907"/>
                <a:chOff x="7294230" y="2060998"/>
                <a:chExt cx="2621940" cy="3352907"/>
              </a:xfrm>
            </p:grpSpPr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id="{C296B166-BD79-36A0-846D-4F53A0DFDCF6}"/>
                    </a:ext>
                  </a:extLst>
                </p:cNvPr>
                <p:cNvGrpSpPr/>
                <p:nvPr/>
              </p:nvGrpSpPr>
              <p:grpSpPr>
                <a:xfrm>
                  <a:off x="7294230" y="2060998"/>
                  <a:ext cx="2621940" cy="999209"/>
                  <a:chOff x="7294230" y="2060998"/>
                  <a:chExt cx="2621940" cy="999209"/>
                </a:xfrm>
              </p:grpSpPr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2A216CE1-AE13-7B23-BACD-57442F20F8C5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2060998"/>
                    <a:ext cx="2621940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2400" b="1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实验结果详细分析</a:t>
                    </a:r>
                  </a:p>
                </p:txBody>
              </p:sp>
              <p:grpSp>
                <p:nvGrpSpPr>
                  <p:cNvPr id="21" name="组合 20">
                    <a:extLst>
                      <a:ext uri="{FF2B5EF4-FFF2-40B4-BE49-F238E27FC236}">
                        <a16:creationId xmlns:a16="http://schemas.microsoft.com/office/drawing/2014/main" id="{F6A2A11D-22DA-2179-B390-FEB5D8168C0F}"/>
                      </a:ext>
                    </a:extLst>
                  </p:cNvPr>
                  <p:cNvGrpSpPr/>
                  <p:nvPr/>
                </p:nvGrpSpPr>
                <p:grpSpPr>
                  <a:xfrm>
                    <a:off x="7409854" y="3014488"/>
                    <a:ext cx="2413155" cy="45719"/>
                    <a:chOff x="3250333" y="3170819"/>
                    <a:chExt cx="1905682" cy="45719"/>
                  </a:xfrm>
                </p:grpSpPr>
                <p:sp>
                  <p:nvSpPr>
                    <p:cNvPr id="22" name="矩形: 圆角 21">
                      <a:extLst>
                        <a:ext uri="{FF2B5EF4-FFF2-40B4-BE49-F238E27FC236}">
                          <a16:creationId xmlns:a16="http://schemas.microsoft.com/office/drawing/2014/main" id="{80BE4C2C-C37D-831D-57E8-B55B34642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0333" y="3170819"/>
                      <a:ext cx="468975" cy="457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3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>
                      <a:outerShdw blurRad="254000" dist="127000" algn="ctr" rotWithShape="0">
                        <a:schemeClr val="accent3">
                          <a:alpha val="32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/>
                    <a:p>
                      <a:pPr algn="ctr" defTabSz="914354"/>
                      <a:endParaRPr lang="zh-CN" altLang="en-US" sz="3600" b="1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3" name="矩形: 圆角 22">
                      <a:extLst>
                        <a:ext uri="{FF2B5EF4-FFF2-40B4-BE49-F238E27FC236}">
                          <a16:creationId xmlns:a16="http://schemas.microsoft.com/office/drawing/2014/main" id="{7887708A-4D76-378D-A36D-166D5B0BE3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4785" y="3170819"/>
                      <a:ext cx="1331230" cy="4571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3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>
                      <a:outerShdw blurRad="254000" dist="127000" algn="ctr" rotWithShape="0">
                        <a:schemeClr val="accent3">
                          <a:alpha val="32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/>
                    <a:p>
                      <a:pPr algn="ctr" defTabSz="914354"/>
                      <a:endParaRPr lang="zh-CN" altLang="en-US" sz="3600" b="1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id="{95803AF5-5DFC-D86B-E2AF-389EAEC64BF4}"/>
                    </a:ext>
                  </a:extLst>
                </p:cNvPr>
                <p:cNvGrpSpPr/>
                <p:nvPr/>
              </p:nvGrpSpPr>
              <p:grpSpPr>
                <a:xfrm>
                  <a:off x="7294230" y="3403674"/>
                  <a:ext cx="2621939" cy="2010231"/>
                  <a:chOff x="7294230" y="3403674"/>
                  <a:chExt cx="2621939" cy="2010231"/>
                </a:xfrm>
              </p:grpSpPr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9FEA5B65-0DF4-04C4-2716-E6A658661136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3403674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实验结果的优点分析：实验结果表明</a:t>
                    </a:r>
                    <a:r>
                      <a:rPr kumimoji="1" lang="en-US" altLang="zh-CN" sz="1200" dirty="0">
                        <a:solidFill>
                          <a:schemeClr val="tx1"/>
                        </a:solidFill>
                      </a:rPr>
                      <a:t>...</a:t>
                    </a:r>
                    <a:endParaRPr kumimoji="1" lang="zh-CN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5D393DB-2C4E-20FD-7B7C-D4AED908C9BA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4134420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实验</a:t>
                    </a: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结果的不足分析：实验结果中</a:t>
                    </a: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存在</a:t>
                    </a:r>
                    <a:r>
                      <a:rPr kumimoji="1" lang="en-US" altLang="zh-CN" sz="1200">
                        <a:solidFill>
                          <a:schemeClr val="tx1"/>
                        </a:solidFill>
                      </a:rPr>
                      <a:t>...</a:t>
                    </a:r>
                    <a:endParaRPr kumimoji="1" lang="zh-CN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22734785-E08A-FE07-F829-D58DD74F0E4B}"/>
                      </a:ext>
                    </a:extLst>
                  </p:cNvPr>
                  <p:cNvSpPr txBox="1"/>
                  <p:nvPr/>
                </p:nvSpPr>
                <p:spPr>
                  <a:xfrm>
                    <a:off x="7294230" y="4865165"/>
                    <a:ext cx="2621939" cy="5487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L="171450" indent="-171450">
                      <a:lnSpc>
                        <a:spcPct val="13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影响实验结果的因素分析：实验结果受</a:t>
                    </a:r>
                    <a:r>
                      <a:rPr kumimoji="1" lang="en-US" altLang="zh-CN" sz="1200" dirty="0">
                        <a:solidFill>
                          <a:schemeClr val="tx1"/>
                        </a:solidFill>
                      </a:rPr>
                      <a:t>...</a:t>
                    </a: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的影响</a:t>
                    </a:r>
                  </a:p>
                </p:txBody>
              </p:sp>
            </p:grp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5288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创新点与不足</a:t>
            </a:r>
            <a:endParaRPr 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CCD4C43-9C8E-EDC6-619A-2E5DF589B5D2}"/>
              </a:ext>
            </a:extLst>
          </p:cNvPr>
          <p:cNvGrpSpPr/>
          <p:nvPr/>
        </p:nvGrpSpPr>
        <p:grpSpPr>
          <a:xfrm>
            <a:off x="660400" y="1262311"/>
            <a:ext cx="10858500" cy="4871789"/>
            <a:chOff x="660400" y="1262311"/>
            <a:chExt cx="10858500" cy="4871789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C89DA23B-6497-47F8-0DDC-7F531A09E5FB}"/>
                </a:ext>
              </a:extLst>
            </p:cNvPr>
            <p:cNvGrpSpPr/>
            <p:nvPr/>
          </p:nvGrpSpPr>
          <p:grpSpPr>
            <a:xfrm>
              <a:off x="660400" y="2297431"/>
              <a:ext cx="10858500" cy="3836669"/>
              <a:chOff x="660400" y="2297431"/>
              <a:chExt cx="10858500" cy="3836669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5D231F13-0658-5036-9158-B7C2942B07D2}"/>
                  </a:ext>
                </a:extLst>
              </p:cNvPr>
              <p:cNvGrpSpPr/>
              <p:nvPr/>
            </p:nvGrpSpPr>
            <p:grpSpPr>
              <a:xfrm>
                <a:off x="660400" y="2297431"/>
                <a:ext cx="5228637" cy="3836669"/>
                <a:chOff x="660400" y="2297431"/>
                <a:chExt cx="5228637" cy="3836669"/>
              </a:xfrm>
            </p:grpSpPr>
            <p:sp>
              <p:nvSpPr>
                <p:cNvPr id="38" name="矩形: 圆角 37">
                  <a:extLst>
                    <a:ext uri="{FF2B5EF4-FFF2-40B4-BE49-F238E27FC236}">
                      <a16:creationId xmlns:a16="http://schemas.microsoft.com/office/drawing/2014/main" id="{3A5FDF83-3BD6-1B89-BAA4-30DABD8FBB1E}"/>
                    </a:ext>
                  </a:extLst>
                </p:cNvPr>
                <p:cNvSpPr/>
                <p:nvPr/>
              </p:nvSpPr>
              <p:spPr>
                <a:xfrm>
                  <a:off x="660403" y="4935739"/>
                  <a:ext cx="5228634" cy="1198361"/>
                </a:xfrm>
                <a:prstGeom prst="roundRect">
                  <a:avLst>
                    <a:gd name="adj" fmla="val 5931"/>
                  </a:avLst>
                </a:prstGeom>
                <a:solidFill>
                  <a:schemeClr val="bg1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wrap="square" lIns="108000" tIns="108000" rIns="108000" bIns="108000" rtlCol="0" anchor="ctr">
                  <a:noAutofit/>
                </a:bodyPr>
                <a:lstStyle/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1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：引入新的实验方法和手段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2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：对数据进行深入的挖掘和分析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创新点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3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：开拓了新的研究方向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矩形: 圆角 38">
                  <a:extLst>
                    <a:ext uri="{FF2B5EF4-FFF2-40B4-BE49-F238E27FC236}">
                      <a16:creationId xmlns:a16="http://schemas.microsoft.com/office/drawing/2014/main" id="{0A3D72BC-84DA-9F4D-5263-F92E71B4400D}"/>
                    </a:ext>
                  </a:extLst>
                </p:cNvPr>
                <p:cNvSpPr/>
                <p:nvPr/>
              </p:nvSpPr>
              <p:spPr>
                <a:xfrm>
                  <a:off x="660400" y="4315393"/>
                  <a:ext cx="5228634" cy="480812"/>
                </a:xfrm>
                <a:prstGeom prst="roundRect">
                  <a:avLst>
                    <a:gd name="adj" fmla="val 159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r>
                    <a:rPr kumimoji="1" lang="en-US" altLang="zh-CN" b="1" dirty="0">
                      <a:solidFill>
                        <a:schemeClr val="bg1"/>
                      </a:solidFill>
                    </a:rPr>
                    <a:t>01. </a:t>
                  </a:r>
                  <a:r>
                    <a:rPr kumimoji="1" lang="zh-CN" altLang="en-US" b="1" dirty="0">
                      <a:solidFill>
                        <a:schemeClr val="bg1"/>
                      </a:solidFill>
                    </a:rPr>
                    <a:t>创新点</a:t>
                  </a:r>
                  <a:endParaRPr kumimoji="1" lang="en-US" altLang="zh-CN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矩形: 圆角 39">
                  <a:extLst>
                    <a:ext uri="{FF2B5EF4-FFF2-40B4-BE49-F238E27FC236}">
                      <a16:creationId xmlns:a16="http://schemas.microsoft.com/office/drawing/2014/main" id="{DF7B7D4B-75A4-92D2-BD75-EF3FE4F69178}"/>
                    </a:ext>
                  </a:extLst>
                </p:cNvPr>
                <p:cNvSpPr/>
                <p:nvPr/>
              </p:nvSpPr>
              <p:spPr>
                <a:xfrm>
                  <a:off x="660402" y="2297431"/>
                  <a:ext cx="5228634" cy="1874948"/>
                </a:xfrm>
                <a:prstGeom prst="roundRect">
                  <a:avLst>
                    <a:gd name="adj" fmla="val 5931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CD738E86-104A-3563-6F22-08D79BE20EAD}"/>
                  </a:ext>
                </a:extLst>
              </p:cNvPr>
              <p:cNvGrpSpPr/>
              <p:nvPr/>
            </p:nvGrpSpPr>
            <p:grpSpPr>
              <a:xfrm>
                <a:off x="6290263" y="2297431"/>
                <a:ext cx="5228637" cy="3836669"/>
                <a:chOff x="6290263" y="2297431"/>
                <a:chExt cx="5228637" cy="3836669"/>
              </a:xfrm>
            </p:grpSpPr>
            <p:sp>
              <p:nvSpPr>
                <p:cNvPr id="35" name="矩形: 圆角 34">
                  <a:extLst>
                    <a:ext uri="{FF2B5EF4-FFF2-40B4-BE49-F238E27FC236}">
                      <a16:creationId xmlns:a16="http://schemas.microsoft.com/office/drawing/2014/main" id="{CDF24C88-7901-7CB8-3726-33F2EDA64B1B}"/>
                    </a:ext>
                  </a:extLst>
                </p:cNvPr>
                <p:cNvSpPr/>
                <p:nvPr/>
              </p:nvSpPr>
              <p:spPr>
                <a:xfrm>
                  <a:off x="6290266" y="4935739"/>
                  <a:ext cx="5228634" cy="1198361"/>
                </a:xfrm>
                <a:prstGeom prst="roundRect">
                  <a:avLst>
                    <a:gd name="adj" fmla="val 5931"/>
                  </a:avLst>
                </a:prstGeom>
                <a:solidFill>
                  <a:schemeClr val="bg1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wrap="square" lIns="108000" tIns="108000" rIns="108000" bIns="108000" rtlCol="0" anchor="ctr">
                  <a:noAutofit/>
                </a:bodyPr>
                <a:lstStyle/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1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：样本量较小，数据可靠性有待提高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2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：实验设计存在一些偏差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不足</a:t>
                  </a:r>
                  <a:r>
                    <a:rPr kumimoji="1" lang="en-US" altLang="zh-CN" sz="1200" dirty="0">
                      <a:solidFill>
                        <a:schemeClr val="tx1"/>
                      </a:solidFill>
                    </a:rPr>
                    <a:t>3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：数据分析过于简单，有待进一步完善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矩形: 圆角 35">
                  <a:extLst>
                    <a:ext uri="{FF2B5EF4-FFF2-40B4-BE49-F238E27FC236}">
                      <a16:creationId xmlns:a16="http://schemas.microsoft.com/office/drawing/2014/main" id="{50B6A594-4047-44FA-9980-05B9C16E44F5}"/>
                    </a:ext>
                  </a:extLst>
                </p:cNvPr>
                <p:cNvSpPr/>
                <p:nvPr/>
              </p:nvSpPr>
              <p:spPr>
                <a:xfrm>
                  <a:off x="6290263" y="4315393"/>
                  <a:ext cx="5228634" cy="480812"/>
                </a:xfrm>
                <a:prstGeom prst="roundRect">
                  <a:avLst>
                    <a:gd name="adj" fmla="val 159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ctr" anchorCtr="0">
                  <a:noAutofit/>
                </a:bodyPr>
                <a:lstStyle/>
                <a:p>
                  <a:r>
                    <a:rPr kumimoji="1" lang="en-US" altLang="zh-CN" b="1" dirty="0">
                      <a:solidFill>
                        <a:schemeClr val="tx1"/>
                      </a:solidFill>
                    </a:rPr>
                    <a:t>02. </a:t>
                  </a: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不足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矩形: 圆角 36">
                  <a:extLst>
                    <a:ext uri="{FF2B5EF4-FFF2-40B4-BE49-F238E27FC236}">
                      <a16:creationId xmlns:a16="http://schemas.microsoft.com/office/drawing/2014/main" id="{E156F797-5E29-7709-3B3E-80345BF20663}"/>
                    </a:ext>
                  </a:extLst>
                </p:cNvPr>
                <p:cNvSpPr/>
                <p:nvPr/>
              </p:nvSpPr>
              <p:spPr>
                <a:xfrm>
                  <a:off x="6290265" y="2297431"/>
                  <a:ext cx="5228634" cy="1874948"/>
                </a:xfrm>
                <a:prstGeom prst="roundRect">
                  <a:avLst>
                    <a:gd name="adj" fmla="val 5931"/>
                  </a:avLst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CC4382CD-C185-EBD2-0528-1807944C236E}"/>
                </a:ext>
              </a:extLst>
            </p:cNvPr>
            <p:cNvSpPr/>
            <p:nvPr/>
          </p:nvSpPr>
          <p:spPr>
            <a:xfrm>
              <a:off x="866669" y="1262311"/>
              <a:ext cx="10445964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 algn="ctr">
                <a:buSzPct val="25000"/>
              </a:pPr>
              <a:r>
                <a:rPr lang="zh-CN" altLang="en-US" sz="2800" b="1" dirty="0">
                  <a:solidFill>
                    <a:schemeClr val="tx1"/>
                  </a:solidFill>
                </a:rPr>
                <a:t>创新点和不足的分析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3953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04.</a:t>
            </a:r>
            <a:r>
              <a:rPr lang="zh-CN" altLang="en-US"/>
              <a:t>结论与展望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论文结论与展望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0188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论文结论</a:t>
            </a:r>
            <a:endParaRPr 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9B6CFE-F573-62EB-46DA-770A28F4E969}"/>
              </a:ext>
            </a:extLst>
          </p:cNvPr>
          <p:cNvGrpSpPr/>
          <p:nvPr/>
        </p:nvGrpSpPr>
        <p:grpSpPr>
          <a:xfrm>
            <a:off x="0" y="1623060"/>
            <a:ext cx="11520488" cy="3797302"/>
            <a:chOff x="0" y="1623060"/>
            <a:chExt cx="11520488" cy="379730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47A22E3-C38F-80DB-1924-D21A80DA7DA7}"/>
                </a:ext>
              </a:extLst>
            </p:cNvPr>
            <p:cNvGrpSpPr/>
            <p:nvPr/>
          </p:nvGrpSpPr>
          <p:grpSpPr>
            <a:xfrm>
              <a:off x="0" y="3439162"/>
              <a:ext cx="11520488" cy="1981200"/>
              <a:chOff x="0" y="3439162"/>
              <a:chExt cx="11520488" cy="1981200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E8C630D3-FFED-A1EB-C7B2-F022E0B5F20C}"/>
                  </a:ext>
                </a:extLst>
              </p:cNvPr>
              <p:cNvGrpSpPr/>
              <p:nvPr/>
            </p:nvGrpSpPr>
            <p:grpSpPr>
              <a:xfrm>
                <a:off x="0" y="3439162"/>
                <a:ext cx="2171700" cy="1981200"/>
                <a:chOff x="0" y="2686050"/>
                <a:chExt cx="2171700" cy="1724025"/>
              </a:xfrm>
            </p:grpSpPr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0755B1A2-3818-A284-ED65-66173F74C4FF}"/>
                    </a:ext>
                  </a:extLst>
                </p:cNvPr>
                <p:cNvSpPr/>
                <p:nvPr/>
              </p:nvSpPr>
              <p:spPr>
                <a:xfrm>
                  <a:off x="0" y="2686050"/>
                  <a:ext cx="2171700" cy="1724025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BD094B98-948E-318B-F7FE-1DFFFFC181C4}"/>
                    </a:ext>
                  </a:extLst>
                </p:cNvPr>
                <p:cNvSpPr/>
                <p:nvPr/>
              </p:nvSpPr>
              <p:spPr>
                <a:xfrm>
                  <a:off x="0" y="2686050"/>
                  <a:ext cx="2009775" cy="1724025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accent1"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CCF7EF62-A5FF-30BB-360D-23533962BE27}"/>
                  </a:ext>
                </a:extLst>
              </p:cNvPr>
              <p:cNvGrpSpPr/>
              <p:nvPr/>
            </p:nvGrpSpPr>
            <p:grpSpPr>
              <a:xfrm>
                <a:off x="2286000" y="3439162"/>
                <a:ext cx="9234488" cy="1981200"/>
                <a:chOff x="2286000" y="3439162"/>
                <a:chExt cx="9234488" cy="1981200"/>
              </a:xfrm>
            </p:grpSpPr>
            <p:sp>
              <p:nvSpPr>
                <p:cNvPr id="5" name="矩形: 圆角 4">
                  <a:extLst>
                    <a:ext uri="{FF2B5EF4-FFF2-40B4-BE49-F238E27FC236}">
                      <a16:creationId xmlns:a16="http://schemas.microsoft.com/office/drawing/2014/main" id="{F3A5BA6E-1204-36BE-EC6B-39A580A45F8C}"/>
                    </a:ext>
                  </a:extLst>
                </p:cNvPr>
                <p:cNvSpPr/>
                <p:nvPr/>
              </p:nvSpPr>
              <p:spPr>
                <a:xfrm>
                  <a:off x="2286000" y="3439162"/>
                  <a:ext cx="4543565" cy="1981200"/>
                </a:xfrm>
                <a:prstGeom prst="roundRect">
                  <a:avLst>
                    <a:gd name="adj" fmla="val 8000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3175">
                  <a:noFill/>
                  <a:prstDash val="sysDash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 sz="2800" b="1"/>
                </a:p>
              </p:txBody>
            </p:sp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300BA127-82D1-C2F1-F76B-D7B7E93175CD}"/>
                    </a:ext>
                  </a:extLst>
                </p:cNvPr>
                <p:cNvSpPr/>
                <p:nvPr/>
              </p:nvSpPr>
              <p:spPr>
                <a:xfrm>
                  <a:off x="6976923" y="3439162"/>
                  <a:ext cx="4543565" cy="1981200"/>
                </a:xfrm>
                <a:prstGeom prst="roundRect">
                  <a:avLst>
                    <a:gd name="adj" fmla="val 8000"/>
                  </a:avLst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3175">
                  <a:noFill/>
                  <a:prstDash val="sysDash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 sz="2800" b="1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3093685-5B4D-D9FD-623B-36D874B35D02}"/>
                </a:ext>
              </a:extLst>
            </p:cNvPr>
            <p:cNvGrpSpPr/>
            <p:nvPr/>
          </p:nvGrpSpPr>
          <p:grpSpPr>
            <a:xfrm>
              <a:off x="2286000" y="1623060"/>
              <a:ext cx="5810250" cy="1312721"/>
              <a:chOff x="2286000" y="1623060"/>
              <a:chExt cx="5810250" cy="1312721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F58FC957-54FE-D909-E37C-D537646640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86000" y="1623060"/>
                <a:ext cx="5810250" cy="651597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tx1"/>
                    </a:solidFill>
                  </a:rPr>
                  <a:t>结论概括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B369229-B045-3063-A681-A224FA075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0" y="2284183"/>
                <a:ext cx="5810250" cy="651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D374A"/>
                  </a:buClr>
                  <a:buSzPct val="150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本文的研究表明，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...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经过实验数据的分析，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...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本研究为未来相关领域的深入研究提供了参考。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9485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未来研究方向</a:t>
            </a:r>
            <a:endParaRPr lang="en-US"/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67D408AC-02E6-ED0E-6201-B889E53A5156}"/>
              </a:ext>
            </a:extLst>
          </p:cNvPr>
          <p:cNvGrpSpPr/>
          <p:nvPr/>
        </p:nvGrpSpPr>
        <p:grpSpPr>
          <a:xfrm>
            <a:off x="812800" y="1634574"/>
            <a:ext cx="10223031" cy="4263775"/>
            <a:chOff x="673100" y="1736174"/>
            <a:chExt cx="10223031" cy="426377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2FA80F4-E094-81A0-E7E8-5CD3EE27A33F}"/>
                </a:ext>
              </a:extLst>
            </p:cNvPr>
            <p:cNvGrpSpPr/>
            <p:nvPr/>
          </p:nvGrpSpPr>
          <p:grpSpPr>
            <a:xfrm>
              <a:off x="673100" y="2823210"/>
              <a:ext cx="9008110" cy="2446020"/>
              <a:chOff x="673100" y="2823210"/>
              <a:chExt cx="9008110" cy="2446020"/>
            </a:xfrm>
          </p:grpSpPr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C876FFE7-E727-23DA-8EEE-48208589B11F}"/>
                  </a:ext>
                </a:extLst>
              </p:cNvPr>
              <p:cNvSpPr/>
              <p:nvPr/>
            </p:nvSpPr>
            <p:spPr>
              <a:xfrm>
                <a:off x="673100" y="2823210"/>
                <a:ext cx="9008110" cy="2446020"/>
              </a:xfrm>
              <a:prstGeom prst="roundRect">
                <a:avLst>
                  <a:gd name="adj" fmla="val 8000"/>
                </a:avLst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1C090065-D0B4-1476-B281-383D5EFEC2B2}"/>
                  </a:ext>
                </a:extLst>
              </p:cNvPr>
              <p:cNvGrpSpPr/>
              <p:nvPr/>
            </p:nvGrpSpPr>
            <p:grpSpPr>
              <a:xfrm>
                <a:off x="1132950" y="3167390"/>
                <a:ext cx="5177755" cy="1591044"/>
                <a:chOff x="1132950" y="3167390"/>
                <a:chExt cx="5177755" cy="1591044"/>
              </a:xfrm>
            </p:grpSpPr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9F48AE7-2EC0-45C5-A04A-D7E19BFD23B5}"/>
                    </a:ext>
                  </a:extLst>
                </p:cNvPr>
                <p:cNvSpPr txBox="1"/>
                <p:nvPr/>
              </p:nvSpPr>
              <p:spPr>
                <a:xfrm>
                  <a:off x="1132950" y="3868062"/>
                  <a:ext cx="5177755" cy="890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lvl="0" defTabSz="913765">
                    <a:lnSpc>
                      <a:spcPct val="150000"/>
                    </a:lnSpc>
                    <a:buSzPct val="25000"/>
                    <a:defRPr sz="12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</a:lstStyle>
                <a:p>
                  <a:pPr marL="171450" indent="-171450" algn="just">
                    <a:buFont typeface="Wingdings" panose="05000000000000000000" pitchFamily="2" charset="2"/>
                    <a:buChar char="l"/>
                  </a:pPr>
                  <a:r>
                    <a:rPr lang="zh-CN" altLang="en-US" sz="1200" dirty="0"/>
                    <a:t>基于本研究的结果，进一步深入研究相关领域
探索更多的实验设计和研究方法，以提高研究的准确性和可靠性
将本研究结果应用于实际生产和应用领域，探索更多的应用价值</a:t>
                  </a:r>
                  <a:endParaRPr lang="en-US" altLang="zh-CN" sz="1200" dirty="0" err="1"/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A7EA75A-A1AF-4495-82EF-6A2329171316}"/>
                    </a:ext>
                  </a:extLst>
                </p:cNvPr>
                <p:cNvSpPr txBox="1"/>
                <p:nvPr/>
              </p:nvSpPr>
              <p:spPr>
                <a:xfrm>
                  <a:off x="1295869" y="3167390"/>
                  <a:ext cx="50148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800" b="1" i="0" u="none" strike="noStrike" kern="1200" cap="none" spc="0" normalizeH="0" baseline="0" noProof="0" dirty="0">
                      <a:solidFill>
                        <a:schemeClr val="tx1"/>
                      </a:solidFill>
                    </a:rPr>
                    <a:t>未来研究方向</a:t>
                  </a:r>
                  <a:endParaRPr kumimoji="0" lang="en-US" altLang="zh-CN" sz="2800" b="1" i="0" u="none" strike="noStrike" kern="1200" cap="none" spc="0" normalizeH="0" baseline="0" noProof="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F905911-5D3B-F0EE-8936-9BF8701C915A}"/>
                </a:ext>
              </a:extLst>
            </p:cNvPr>
            <p:cNvGrpSpPr/>
            <p:nvPr/>
          </p:nvGrpSpPr>
          <p:grpSpPr>
            <a:xfrm>
              <a:off x="6641605" y="1736174"/>
              <a:ext cx="4254526" cy="4263775"/>
              <a:chOff x="4076205" y="1614378"/>
              <a:chExt cx="4026890" cy="4035644"/>
            </a:xfrm>
          </p:grpSpPr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39ECA150-63D9-A99A-6905-F71A8596D39D}"/>
                  </a:ext>
                </a:extLst>
              </p:cNvPr>
              <p:cNvSpPr/>
              <p:nvPr/>
            </p:nvSpPr>
            <p:spPr>
              <a:xfrm>
                <a:off x="4090275" y="1667209"/>
                <a:ext cx="3961574" cy="3964805"/>
              </a:xfrm>
              <a:custGeom>
                <a:avLst/>
                <a:gdLst>
                  <a:gd name="connsiteX0" fmla="*/ 2246220 w 2346894"/>
                  <a:gd name="connsiteY0" fmla="*/ 2115663 h 2348809"/>
                  <a:gd name="connsiteX1" fmla="*/ 2063626 w 2346894"/>
                  <a:gd name="connsiteY1" fmla="*/ 2348740 h 2348809"/>
                  <a:gd name="connsiteX2" fmla="*/ 24133 w 2346894"/>
                  <a:gd name="connsiteY2" fmla="*/ 2348740 h 2348809"/>
                  <a:gd name="connsiteX3" fmla="*/ 137004 w 2346894"/>
                  <a:gd name="connsiteY3" fmla="*/ 1843058 h 2348809"/>
                  <a:gd name="connsiteX4" fmla="*/ 456663 w 2346894"/>
                  <a:gd name="connsiteY4" fmla="*/ 1495109 h 2348809"/>
                  <a:gd name="connsiteX5" fmla="*/ 381034 w 2346894"/>
                  <a:gd name="connsiteY5" fmla="*/ 1239173 h 2348809"/>
                  <a:gd name="connsiteX6" fmla="*/ 215204 w 2346894"/>
                  <a:gd name="connsiteY6" fmla="*/ 1021050 h 2348809"/>
                  <a:gd name="connsiteX7" fmla="*/ 202917 w 2346894"/>
                  <a:gd name="connsiteY7" fmla="*/ 434215 h 2348809"/>
                  <a:gd name="connsiteX8" fmla="*/ 660117 w 2346894"/>
                  <a:gd name="connsiteY8" fmla="*/ 50833 h 2348809"/>
                  <a:gd name="connsiteX9" fmla="*/ 1264573 w 2346894"/>
                  <a:gd name="connsiteY9" fmla="*/ 33403 h 2348809"/>
                  <a:gd name="connsiteX10" fmla="*/ 1438119 w 2346894"/>
                  <a:gd name="connsiteY10" fmla="*/ 142750 h 2348809"/>
                  <a:gd name="connsiteX11" fmla="*/ 1370872 w 2346894"/>
                  <a:gd name="connsiteY11" fmla="*/ 399925 h 2348809"/>
                  <a:gd name="connsiteX12" fmla="*/ 1384112 w 2346894"/>
                  <a:gd name="connsiteY12" fmla="*/ 1111156 h 2348809"/>
                  <a:gd name="connsiteX13" fmla="*/ 1641287 w 2346894"/>
                  <a:gd name="connsiteY13" fmla="*/ 1285750 h 2348809"/>
                  <a:gd name="connsiteX14" fmla="*/ 1986092 w 2346894"/>
                  <a:gd name="connsiteY14" fmla="*/ 1127159 h 2348809"/>
                  <a:gd name="connsiteX15" fmla="*/ 2269937 w 2346894"/>
                  <a:gd name="connsiteY15" fmla="*/ 1348139 h 2348809"/>
                  <a:gd name="connsiteX16" fmla="*/ 2246220 w 2346894"/>
                  <a:gd name="connsiteY16" fmla="*/ 2115663 h 234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46894" h="2348809">
                    <a:moveTo>
                      <a:pt x="2246220" y="2115663"/>
                    </a:moveTo>
                    <a:cubicBezTo>
                      <a:pt x="2199262" y="2203293"/>
                      <a:pt x="2137445" y="2282151"/>
                      <a:pt x="2063626" y="2348740"/>
                    </a:cubicBezTo>
                    <a:lnTo>
                      <a:pt x="24133" y="2348740"/>
                    </a:lnTo>
                    <a:cubicBezTo>
                      <a:pt x="-33017" y="2177290"/>
                      <a:pt x="9655" y="1972978"/>
                      <a:pt x="137004" y="1843058"/>
                    </a:cubicBezTo>
                    <a:cubicBezTo>
                      <a:pt x="249589" y="1728091"/>
                      <a:pt x="427326" y="1653319"/>
                      <a:pt x="456663" y="1495109"/>
                    </a:cubicBezTo>
                    <a:cubicBezTo>
                      <a:pt x="473427" y="1405193"/>
                      <a:pt x="433612" y="1314134"/>
                      <a:pt x="381034" y="1239173"/>
                    </a:cubicBezTo>
                    <a:cubicBezTo>
                      <a:pt x="328456" y="1164211"/>
                      <a:pt x="262448" y="1099250"/>
                      <a:pt x="215204" y="1021050"/>
                    </a:cubicBezTo>
                    <a:cubicBezTo>
                      <a:pt x="109572" y="846266"/>
                      <a:pt x="111667" y="616904"/>
                      <a:pt x="202917" y="434215"/>
                    </a:cubicBezTo>
                    <a:cubicBezTo>
                      <a:pt x="294166" y="251525"/>
                      <a:pt x="467045" y="116175"/>
                      <a:pt x="660117" y="50833"/>
                    </a:cubicBezTo>
                    <a:cubicBezTo>
                      <a:pt x="853189" y="-14508"/>
                      <a:pt x="1065787" y="-13175"/>
                      <a:pt x="1264573" y="33403"/>
                    </a:cubicBezTo>
                    <a:cubicBezTo>
                      <a:pt x="1333630" y="49595"/>
                      <a:pt x="1409449" y="77789"/>
                      <a:pt x="1438119" y="142750"/>
                    </a:cubicBezTo>
                    <a:cubicBezTo>
                      <a:pt x="1475362" y="226951"/>
                      <a:pt x="1414401" y="318581"/>
                      <a:pt x="1370872" y="399925"/>
                    </a:cubicBezTo>
                    <a:cubicBezTo>
                      <a:pt x="1253715" y="618238"/>
                      <a:pt x="1258953" y="897415"/>
                      <a:pt x="1384112" y="1111156"/>
                    </a:cubicBezTo>
                    <a:cubicBezTo>
                      <a:pt x="1439452" y="1205549"/>
                      <a:pt x="1532607" y="1294036"/>
                      <a:pt x="1641287" y="1285750"/>
                    </a:cubicBezTo>
                    <a:cubicBezTo>
                      <a:pt x="1768922" y="1276225"/>
                      <a:pt x="1858648" y="1139636"/>
                      <a:pt x="1986092" y="1127159"/>
                    </a:cubicBezTo>
                    <a:cubicBezTo>
                      <a:pt x="2113537" y="1114681"/>
                      <a:pt x="2217073" y="1231362"/>
                      <a:pt x="2269937" y="1348139"/>
                    </a:cubicBezTo>
                    <a:cubicBezTo>
                      <a:pt x="2379284" y="1594245"/>
                      <a:pt x="2370521" y="1876776"/>
                      <a:pt x="2246220" y="2115663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2DABC492-500F-B3CA-11E8-8D8DC7303A7C}"/>
                  </a:ext>
                </a:extLst>
              </p:cNvPr>
              <p:cNvSpPr/>
              <p:nvPr/>
            </p:nvSpPr>
            <p:spPr>
              <a:xfrm rot="16836600">
                <a:off x="7233312" y="2009241"/>
                <a:ext cx="862759" cy="862759"/>
              </a:xfrm>
              <a:custGeom>
                <a:avLst/>
                <a:gdLst>
                  <a:gd name="connsiteX0" fmla="*/ 510337 w 511111"/>
                  <a:gd name="connsiteY0" fmla="*/ 255486 h 511111"/>
                  <a:gd name="connsiteX1" fmla="*/ 254781 w 511111"/>
                  <a:gd name="connsiteY1" fmla="*/ 511042 h 511111"/>
                  <a:gd name="connsiteX2" fmla="*/ -774 w 511111"/>
                  <a:gd name="connsiteY2" fmla="*/ 255486 h 511111"/>
                  <a:gd name="connsiteX3" fmla="*/ 254781 w 511111"/>
                  <a:gd name="connsiteY3" fmla="*/ -70 h 511111"/>
                  <a:gd name="connsiteX4" fmla="*/ 510337 w 511111"/>
                  <a:gd name="connsiteY4" fmla="*/ 255486 h 51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111" h="511111">
                    <a:moveTo>
                      <a:pt x="510337" y="255486"/>
                    </a:moveTo>
                    <a:cubicBezTo>
                      <a:pt x="510337" y="396626"/>
                      <a:pt x="395921" y="511042"/>
                      <a:pt x="254781" y="511042"/>
                    </a:cubicBezTo>
                    <a:cubicBezTo>
                      <a:pt x="113642" y="511042"/>
                      <a:pt x="-774" y="396626"/>
                      <a:pt x="-774" y="255486"/>
                    </a:cubicBezTo>
                    <a:cubicBezTo>
                      <a:pt x="-774" y="114347"/>
                      <a:pt x="113642" y="-70"/>
                      <a:pt x="254781" y="-70"/>
                    </a:cubicBezTo>
                    <a:cubicBezTo>
                      <a:pt x="395921" y="-70"/>
                      <a:pt x="510337" y="114347"/>
                      <a:pt x="510337" y="255486"/>
                    </a:cubicBezTo>
                    <a:close/>
                  </a:path>
                </a:pathLst>
              </a:custGeom>
              <a:solidFill>
                <a:srgbClr val="F0F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356EB13A-1FA3-3363-6868-C3FFBCF940BB}"/>
                  </a:ext>
                </a:extLst>
              </p:cNvPr>
              <p:cNvSpPr/>
              <p:nvPr/>
            </p:nvSpPr>
            <p:spPr>
              <a:xfrm>
                <a:off x="4076205" y="5633944"/>
                <a:ext cx="4019567" cy="16078"/>
              </a:xfrm>
              <a:custGeom>
                <a:avLst/>
                <a:gdLst>
                  <a:gd name="connsiteX0" fmla="*/ 2381250 w 2381250"/>
                  <a:gd name="connsiteY0" fmla="*/ 0 h 9525"/>
                  <a:gd name="connsiteX1" fmla="*/ 0 w 23812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0" h="9525">
                    <a:moveTo>
                      <a:pt x="238125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5DCBACFB-5992-B206-F878-FABD118ACCEB}"/>
                  </a:ext>
                </a:extLst>
              </p:cNvPr>
              <p:cNvSpPr/>
              <p:nvPr/>
            </p:nvSpPr>
            <p:spPr>
              <a:xfrm>
                <a:off x="7882894" y="1615006"/>
                <a:ext cx="212957" cy="2150333"/>
              </a:xfrm>
              <a:custGeom>
                <a:avLst/>
                <a:gdLst>
                  <a:gd name="connsiteX0" fmla="*/ -774 w 126159"/>
                  <a:gd name="connsiteY0" fmla="*/ 1065311 h 1273889"/>
                  <a:gd name="connsiteX1" fmla="*/ 23706 w 126159"/>
                  <a:gd name="connsiteY1" fmla="*/ 1006256 h 1273889"/>
                  <a:gd name="connsiteX2" fmla="*/ 56853 w 126159"/>
                  <a:gd name="connsiteY2" fmla="*/ 973204 h 1273889"/>
                  <a:gd name="connsiteX3" fmla="*/ 56853 w 126159"/>
                  <a:gd name="connsiteY3" fmla="*/ 943296 h 1273889"/>
                  <a:gd name="connsiteX4" fmla="*/ 23706 w 126159"/>
                  <a:gd name="connsiteY4" fmla="*/ 910244 h 1273889"/>
                  <a:gd name="connsiteX5" fmla="*/ 23706 w 126159"/>
                  <a:gd name="connsiteY5" fmla="*/ 792039 h 1273889"/>
                  <a:gd name="connsiteX6" fmla="*/ 56853 w 126159"/>
                  <a:gd name="connsiteY6" fmla="*/ 758987 h 1273889"/>
                  <a:gd name="connsiteX7" fmla="*/ 56853 w 126159"/>
                  <a:gd name="connsiteY7" fmla="*/ 729079 h 1273889"/>
                  <a:gd name="connsiteX8" fmla="*/ 23706 w 126159"/>
                  <a:gd name="connsiteY8" fmla="*/ 695932 h 1273889"/>
                  <a:gd name="connsiteX9" fmla="*/ 23706 w 126159"/>
                  <a:gd name="connsiteY9" fmla="*/ 577822 h 1273889"/>
                  <a:gd name="connsiteX10" fmla="*/ 56853 w 126159"/>
                  <a:gd name="connsiteY10" fmla="*/ 544675 h 1273889"/>
                  <a:gd name="connsiteX11" fmla="*/ 56853 w 126159"/>
                  <a:gd name="connsiteY11" fmla="*/ 514861 h 1273889"/>
                  <a:gd name="connsiteX12" fmla="*/ 23706 w 126159"/>
                  <a:gd name="connsiteY12" fmla="*/ 481714 h 1273889"/>
                  <a:gd name="connsiteX13" fmla="*/ 23610 w 126159"/>
                  <a:gd name="connsiteY13" fmla="*/ 363709 h 1273889"/>
                  <a:gd name="connsiteX14" fmla="*/ 23706 w 126159"/>
                  <a:gd name="connsiteY14" fmla="*/ 363604 h 1273889"/>
                  <a:gd name="connsiteX15" fmla="*/ 56853 w 126159"/>
                  <a:gd name="connsiteY15" fmla="*/ 330457 h 1273889"/>
                  <a:gd name="connsiteX16" fmla="*/ 56853 w 126159"/>
                  <a:gd name="connsiteY16" fmla="*/ 300549 h 1273889"/>
                  <a:gd name="connsiteX17" fmla="*/ 23706 w 126159"/>
                  <a:gd name="connsiteY17" fmla="*/ 267497 h 1273889"/>
                  <a:gd name="connsiteX18" fmla="*/ 23706 w 126159"/>
                  <a:gd name="connsiteY18" fmla="*/ 149292 h 1273889"/>
                  <a:gd name="connsiteX19" fmla="*/ 56853 w 126159"/>
                  <a:gd name="connsiteY19" fmla="*/ 116240 h 1273889"/>
                  <a:gd name="connsiteX20" fmla="*/ 56853 w 126159"/>
                  <a:gd name="connsiteY20" fmla="*/ 86332 h 1273889"/>
                  <a:gd name="connsiteX21" fmla="*/ 23706 w 126159"/>
                  <a:gd name="connsiteY21" fmla="*/ 53280 h 1273889"/>
                  <a:gd name="connsiteX22" fmla="*/ 23706 w 126159"/>
                  <a:gd name="connsiteY22" fmla="*/ 9084 h 1273889"/>
                  <a:gd name="connsiteX23" fmla="*/ 67902 w 126159"/>
                  <a:gd name="connsiteY23" fmla="*/ 9084 h 1273889"/>
                  <a:gd name="connsiteX24" fmla="*/ 100953 w 126159"/>
                  <a:gd name="connsiteY24" fmla="*/ 42231 h 1273889"/>
                  <a:gd name="connsiteX25" fmla="*/ 100953 w 126159"/>
                  <a:gd name="connsiteY25" fmla="*/ 160341 h 1273889"/>
                  <a:gd name="connsiteX26" fmla="*/ 67902 w 126159"/>
                  <a:gd name="connsiteY26" fmla="*/ 193488 h 1273889"/>
                  <a:gd name="connsiteX27" fmla="*/ 67902 w 126159"/>
                  <a:gd name="connsiteY27" fmla="*/ 223393 h 1273889"/>
                  <a:gd name="connsiteX28" fmla="*/ 67902 w 126159"/>
                  <a:gd name="connsiteY28" fmla="*/ 223396 h 1273889"/>
                  <a:gd name="connsiteX29" fmla="*/ 100953 w 126159"/>
                  <a:gd name="connsiteY29" fmla="*/ 256448 h 1273889"/>
                  <a:gd name="connsiteX30" fmla="*/ 100953 w 126159"/>
                  <a:gd name="connsiteY30" fmla="*/ 374653 h 1273889"/>
                  <a:gd name="connsiteX31" fmla="*/ 67902 w 126159"/>
                  <a:gd name="connsiteY31" fmla="*/ 407705 h 1273889"/>
                  <a:gd name="connsiteX32" fmla="*/ 67902 w 126159"/>
                  <a:gd name="connsiteY32" fmla="*/ 437614 h 1273889"/>
                  <a:gd name="connsiteX33" fmla="*/ 67902 w 126159"/>
                  <a:gd name="connsiteY33" fmla="*/ 437614 h 1273889"/>
                  <a:gd name="connsiteX34" fmla="*/ 100953 w 126159"/>
                  <a:gd name="connsiteY34" fmla="*/ 470665 h 1273889"/>
                  <a:gd name="connsiteX35" fmla="*/ 100953 w 126159"/>
                  <a:gd name="connsiteY35" fmla="*/ 588871 h 1273889"/>
                  <a:gd name="connsiteX36" fmla="*/ 67902 w 126159"/>
                  <a:gd name="connsiteY36" fmla="*/ 621922 h 1273889"/>
                  <a:gd name="connsiteX37" fmla="*/ 67902 w 126159"/>
                  <a:gd name="connsiteY37" fmla="*/ 651831 h 1273889"/>
                  <a:gd name="connsiteX38" fmla="*/ 67902 w 126159"/>
                  <a:gd name="connsiteY38" fmla="*/ 651831 h 1273889"/>
                  <a:gd name="connsiteX39" fmla="*/ 100953 w 126159"/>
                  <a:gd name="connsiteY39" fmla="*/ 684883 h 1273889"/>
                  <a:gd name="connsiteX40" fmla="*/ 100953 w 126159"/>
                  <a:gd name="connsiteY40" fmla="*/ 803088 h 1273889"/>
                  <a:gd name="connsiteX41" fmla="*/ 67902 w 126159"/>
                  <a:gd name="connsiteY41" fmla="*/ 836140 h 1273889"/>
                  <a:gd name="connsiteX42" fmla="*/ 67902 w 126159"/>
                  <a:gd name="connsiteY42" fmla="*/ 866048 h 1273889"/>
                  <a:gd name="connsiteX43" fmla="*/ 67902 w 126159"/>
                  <a:gd name="connsiteY43" fmla="*/ 866048 h 1273889"/>
                  <a:gd name="connsiteX44" fmla="*/ 100953 w 126159"/>
                  <a:gd name="connsiteY44" fmla="*/ 899100 h 1273889"/>
                  <a:gd name="connsiteX45" fmla="*/ 100953 w 126159"/>
                  <a:gd name="connsiteY45" fmla="*/ 1017305 h 1273889"/>
                  <a:gd name="connsiteX46" fmla="*/ 67902 w 126159"/>
                  <a:gd name="connsiteY46" fmla="*/ 1050357 h 1273889"/>
                  <a:gd name="connsiteX47" fmla="*/ 67902 w 126159"/>
                  <a:gd name="connsiteY47" fmla="*/ 1080265 h 1273889"/>
                  <a:gd name="connsiteX48" fmla="*/ 67902 w 126159"/>
                  <a:gd name="connsiteY48" fmla="*/ 1080265 h 1273889"/>
                  <a:gd name="connsiteX49" fmla="*/ 100953 w 126159"/>
                  <a:gd name="connsiteY49" fmla="*/ 1113412 h 1273889"/>
                  <a:gd name="connsiteX50" fmla="*/ 100953 w 126159"/>
                  <a:gd name="connsiteY50" fmla="*/ 1231522 h 1273889"/>
                  <a:gd name="connsiteX51" fmla="*/ 67902 w 126159"/>
                  <a:gd name="connsiteY51" fmla="*/ 1264669 h 1273889"/>
                  <a:gd name="connsiteX52" fmla="*/ 23706 w 126159"/>
                  <a:gd name="connsiteY52" fmla="*/ 1264669 h 1273889"/>
                  <a:gd name="connsiteX53" fmla="*/ 23706 w 126159"/>
                  <a:gd name="connsiteY53" fmla="*/ 1220473 h 1273889"/>
                  <a:gd name="connsiteX54" fmla="*/ 56853 w 126159"/>
                  <a:gd name="connsiteY54" fmla="*/ 1187422 h 1273889"/>
                  <a:gd name="connsiteX55" fmla="*/ 56853 w 126159"/>
                  <a:gd name="connsiteY55" fmla="*/ 1157513 h 1273889"/>
                  <a:gd name="connsiteX56" fmla="*/ 23706 w 126159"/>
                  <a:gd name="connsiteY56" fmla="*/ 1124461 h 1273889"/>
                  <a:gd name="connsiteX57" fmla="*/ -774 w 126159"/>
                  <a:gd name="connsiteY57" fmla="*/ 1065311 h 127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159" h="1273889">
                    <a:moveTo>
                      <a:pt x="-774" y="1065311"/>
                    </a:moveTo>
                    <a:cubicBezTo>
                      <a:pt x="-868" y="1043146"/>
                      <a:pt x="7990" y="1021877"/>
                      <a:pt x="23706" y="1006256"/>
                    </a:cubicBezTo>
                    <a:lnTo>
                      <a:pt x="56853" y="973204"/>
                    </a:lnTo>
                    <a:cubicBezTo>
                      <a:pt x="65045" y="964927"/>
                      <a:pt x="65045" y="951573"/>
                      <a:pt x="56853" y="943296"/>
                    </a:cubicBezTo>
                    <a:lnTo>
                      <a:pt x="23706" y="910244"/>
                    </a:lnTo>
                    <a:cubicBezTo>
                      <a:pt x="-8870" y="877592"/>
                      <a:pt x="-8870" y="824691"/>
                      <a:pt x="23706" y="792039"/>
                    </a:cubicBezTo>
                    <a:lnTo>
                      <a:pt x="56853" y="758987"/>
                    </a:lnTo>
                    <a:cubicBezTo>
                      <a:pt x="65045" y="750710"/>
                      <a:pt x="65045" y="737356"/>
                      <a:pt x="56853" y="729079"/>
                    </a:cubicBezTo>
                    <a:lnTo>
                      <a:pt x="23706" y="695932"/>
                    </a:lnTo>
                    <a:cubicBezTo>
                      <a:pt x="-8870" y="663289"/>
                      <a:pt x="-8870" y="610464"/>
                      <a:pt x="23706" y="577822"/>
                    </a:cubicBezTo>
                    <a:lnTo>
                      <a:pt x="56853" y="544675"/>
                    </a:lnTo>
                    <a:cubicBezTo>
                      <a:pt x="65045" y="536426"/>
                      <a:pt x="65045" y="523110"/>
                      <a:pt x="56853" y="514861"/>
                    </a:cubicBezTo>
                    <a:lnTo>
                      <a:pt x="23706" y="481714"/>
                    </a:lnTo>
                    <a:cubicBezTo>
                      <a:pt x="-8870" y="449158"/>
                      <a:pt x="-8965" y="396332"/>
                      <a:pt x="23610" y="363709"/>
                    </a:cubicBezTo>
                    <a:cubicBezTo>
                      <a:pt x="23610" y="363680"/>
                      <a:pt x="23706" y="363642"/>
                      <a:pt x="23706" y="363604"/>
                    </a:cubicBezTo>
                    <a:lnTo>
                      <a:pt x="56853" y="330457"/>
                    </a:lnTo>
                    <a:cubicBezTo>
                      <a:pt x="65045" y="322180"/>
                      <a:pt x="65045" y="308826"/>
                      <a:pt x="56853" y="300549"/>
                    </a:cubicBezTo>
                    <a:lnTo>
                      <a:pt x="23706" y="267497"/>
                    </a:lnTo>
                    <a:cubicBezTo>
                      <a:pt x="-8870" y="234845"/>
                      <a:pt x="-8870" y="181944"/>
                      <a:pt x="23706" y="149292"/>
                    </a:cubicBezTo>
                    <a:lnTo>
                      <a:pt x="56853" y="116240"/>
                    </a:lnTo>
                    <a:cubicBezTo>
                      <a:pt x="65045" y="107960"/>
                      <a:pt x="65045" y="94612"/>
                      <a:pt x="56853" y="86332"/>
                    </a:cubicBezTo>
                    <a:lnTo>
                      <a:pt x="23706" y="53280"/>
                    </a:lnTo>
                    <a:cubicBezTo>
                      <a:pt x="11514" y="41075"/>
                      <a:pt x="11514" y="21288"/>
                      <a:pt x="23706" y="9084"/>
                    </a:cubicBezTo>
                    <a:cubicBezTo>
                      <a:pt x="35898" y="-3121"/>
                      <a:pt x="55710" y="-3121"/>
                      <a:pt x="67902" y="9084"/>
                    </a:cubicBezTo>
                    <a:lnTo>
                      <a:pt x="100953" y="42231"/>
                    </a:lnTo>
                    <a:cubicBezTo>
                      <a:pt x="133529" y="74872"/>
                      <a:pt x="133529" y="127700"/>
                      <a:pt x="100953" y="160341"/>
                    </a:cubicBezTo>
                    <a:lnTo>
                      <a:pt x="67902" y="193488"/>
                    </a:lnTo>
                    <a:cubicBezTo>
                      <a:pt x="59615" y="201744"/>
                      <a:pt x="59615" y="215133"/>
                      <a:pt x="67902" y="223393"/>
                    </a:cubicBezTo>
                    <a:cubicBezTo>
                      <a:pt x="67902" y="223393"/>
                      <a:pt x="67902" y="223395"/>
                      <a:pt x="67902" y="223396"/>
                    </a:cubicBezTo>
                    <a:lnTo>
                      <a:pt x="100953" y="256448"/>
                    </a:lnTo>
                    <a:cubicBezTo>
                      <a:pt x="133529" y="289119"/>
                      <a:pt x="133529" y="341983"/>
                      <a:pt x="100953" y="374653"/>
                    </a:cubicBezTo>
                    <a:lnTo>
                      <a:pt x="67902" y="407705"/>
                    </a:lnTo>
                    <a:cubicBezTo>
                      <a:pt x="59615" y="415963"/>
                      <a:pt x="59615" y="429346"/>
                      <a:pt x="67902" y="437614"/>
                    </a:cubicBezTo>
                    <a:cubicBezTo>
                      <a:pt x="67902" y="437614"/>
                      <a:pt x="67902" y="437614"/>
                      <a:pt x="67902" y="437614"/>
                    </a:cubicBezTo>
                    <a:lnTo>
                      <a:pt x="100953" y="470665"/>
                    </a:lnTo>
                    <a:cubicBezTo>
                      <a:pt x="133529" y="503336"/>
                      <a:pt x="133529" y="556200"/>
                      <a:pt x="100953" y="588871"/>
                    </a:cubicBezTo>
                    <a:lnTo>
                      <a:pt x="67902" y="621922"/>
                    </a:lnTo>
                    <a:cubicBezTo>
                      <a:pt x="59615" y="630181"/>
                      <a:pt x="59615" y="643563"/>
                      <a:pt x="67902" y="651831"/>
                    </a:cubicBezTo>
                    <a:cubicBezTo>
                      <a:pt x="67902" y="651831"/>
                      <a:pt x="67902" y="651831"/>
                      <a:pt x="67902" y="651831"/>
                    </a:cubicBezTo>
                    <a:lnTo>
                      <a:pt x="100953" y="684883"/>
                    </a:lnTo>
                    <a:cubicBezTo>
                      <a:pt x="133529" y="717553"/>
                      <a:pt x="133529" y="770417"/>
                      <a:pt x="100953" y="803088"/>
                    </a:cubicBezTo>
                    <a:lnTo>
                      <a:pt x="67902" y="836140"/>
                    </a:lnTo>
                    <a:cubicBezTo>
                      <a:pt x="59615" y="844398"/>
                      <a:pt x="59615" y="857780"/>
                      <a:pt x="67902" y="866048"/>
                    </a:cubicBezTo>
                    <a:cubicBezTo>
                      <a:pt x="67902" y="866048"/>
                      <a:pt x="67902" y="866048"/>
                      <a:pt x="67902" y="866048"/>
                    </a:cubicBezTo>
                    <a:lnTo>
                      <a:pt x="100953" y="899100"/>
                    </a:lnTo>
                    <a:cubicBezTo>
                      <a:pt x="133529" y="931771"/>
                      <a:pt x="133529" y="984634"/>
                      <a:pt x="100953" y="1017305"/>
                    </a:cubicBezTo>
                    <a:lnTo>
                      <a:pt x="67902" y="1050357"/>
                    </a:lnTo>
                    <a:cubicBezTo>
                      <a:pt x="59615" y="1058615"/>
                      <a:pt x="59615" y="1071998"/>
                      <a:pt x="67902" y="1080265"/>
                    </a:cubicBezTo>
                    <a:cubicBezTo>
                      <a:pt x="67902" y="1080265"/>
                      <a:pt x="67902" y="1080265"/>
                      <a:pt x="67902" y="1080265"/>
                    </a:cubicBezTo>
                    <a:lnTo>
                      <a:pt x="100953" y="1113412"/>
                    </a:lnTo>
                    <a:cubicBezTo>
                      <a:pt x="133529" y="1146055"/>
                      <a:pt x="133529" y="1198880"/>
                      <a:pt x="100953" y="1231522"/>
                    </a:cubicBezTo>
                    <a:lnTo>
                      <a:pt x="67902" y="1264669"/>
                    </a:lnTo>
                    <a:cubicBezTo>
                      <a:pt x="55710" y="1276871"/>
                      <a:pt x="35898" y="1276871"/>
                      <a:pt x="23706" y="1264669"/>
                    </a:cubicBezTo>
                    <a:cubicBezTo>
                      <a:pt x="11514" y="1252468"/>
                      <a:pt x="11514" y="1232675"/>
                      <a:pt x="23706" y="1220473"/>
                    </a:cubicBezTo>
                    <a:lnTo>
                      <a:pt x="56853" y="1187422"/>
                    </a:lnTo>
                    <a:cubicBezTo>
                      <a:pt x="65045" y="1179144"/>
                      <a:pt x="65045" y="1165790"/>
                      <a:pt x="56853" y="1157513"/>
                    </a:cubicBezTo>
                    <a:lnTo>
                      <a:pt x="23706" y="1124461"/>
                    </a:lnTo>
                    <a:cubicBezTo>
                      <a:pt x="7990" y="1108812"/>
                      <a:pt x="-868" y="1087504"/>
                      <a:pt x="-774" y="1065311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89835326-7C91-6FB7-CF09-9A6B0639F5D8}"/>
                  </a:ext>
                </a:extLst>
              </p:cNvPr>
              <p:cNvSpPr/>
              <p:nvPr/>
            </p:nvSpPr>
            <p:spPr>
              <a:xfrm>
                <a:off x="7882894" y="1615006"/>
                <a:ext cx="212957" cy="2150333"/>
              </a:xfrm>
              <a:custGeom>
                <a:avLst/>
                <a:gdLst>
                  <a:gd name="connsiteX0" fmla="*/ -774 w 126159"/>
                  <a:gd name="connsiteY0" fmla="*/ 1065311 h 1273889"/>
                  <a:gd name="connsiteX1" fmla="*/ 23706 w 126159"/>
                  <a:gd name="connsiteY1" fmla="*/ 1006256 h 1273889"/>
                  <a:gd name="connsiteX2" fmla="*/ 56853 w 126159"/>
                  <a:gd name="connsiteY2" fmla="*/ 973204 h 1273889"/>
                  <a:gd name="connsiteX3" fmla="*/ 56853 w 126159"/>
                  <a:gd name="connsiteY3" fmla="*/ 943296 h 1273889"/>
                  <a:gd name="connsiteX4" fmla="*/ 23706 w 126159"/>
                  <a:gd name="connsiteY4" fmla="*/ 910244 h 1273889"/>
                  <a:gd name="connsiteX5" fmla="*/ 23706 w 126159"/>
                  <a:gd name="connsiteY5" fmla="*/ 792039 h 1273889"/>
                  <a:gd name="connsiteX6" fmla="*/ 56853 w 126159"/>
                  <a:gd name="connsiteY6" fmla="*/ 758987 h 1273889"/>
                  <a:gd name="connsiteX7" fmla="*/ 56853 w 126159"/>
                  <a:gd name="connsiteY7" fmla="*/ 729079 h 1273889"/>
                  <a:gd name="connsiteX8" fmla="*/ 23706 w 126159"/>
                  <a:gd name="connsiteY8" fmla="*/ 695932 h 1273889"/>
                  <a:gd name="connsiteX9" fmla="*/ 23706 w 126159"/>
                  <a:gd name="connsiteY9" fmla="*/ 577822 h 1273889"/>
                  <a:gd name="connsiteX10" fmla="*/ 56853 w 126159"/>
                  <a:gd name="connsiteY10" fmla="*/ 544675 h 1273889"/>
                  <a:gd name="connsiteX11" fmla="*/ 56853 w 126159"/>
                  <a:gd name="connsiteY11" fmla="*/ 514861 h 1273889"/>
                  <a:gd name="connsiteX12" fmla="*/ 23706 w 126159"/>
                  <a:gd name="connsiteY12" fmla="*/ 481714 h 1273889"/>
                  <a:gd name="connsiteX13" fmla="*/ 23610 w 126159"/>
                  <a:gd name="connsiteY13" fmla="*/ 363709 h 1273889"/>
                  <a:gd name="connsiteX14" fmla="*/ 23706 w 126159"/>
                  <a:gd name="connsiteY14" fmla="*/ 363604 h 1273889"/>
                  <a:gd name="connsiteX15" fmla="*/ 56853 w 126159"/>
                  <a:gd name="connsiteY15" fmla="*/ 330457 h 1273889"/>
                  <a:gd name="connsiteX16" fmla="*/ 56853 w 126159"/>
                  <a:gd name="connsiteY16" fmla="*/ 300549 h 1273889"/>
                  <a:gd name="connsiteX17" fmla="*/ 23706 w 126159"/>
                  <a:gd name="connsiteY17" fmla="*/ 267497 h 1273889"/>
                  <a:gd name="connsiteX18" fmla="*/ 23706 w 126159"/>
                  <a:gd name="connsiteY18" fmla="*/ 149292 h 1273889"/>
                  <a:gd name="connsiteX19" fmla="*/ 56853 w 126159"/>
                  <a:gd name="connsiteY19" fmla="*/ 116240 h 1273889"/>
                  <a:gd name="connsiteX20" fmla="*/ 56853 w 126159"/>
                  <a:gd name="connsiteY20" fmla="*/ 86332 h 1273889"/>
                  <a:gd name="connsiteX21" fmla="*/ 23706 w 126159"/>
                  <a:gd name="connsiteY21" fmla="*/ 53280 h 1273889"/>
                  <a:gd name="connsiteX22" fmla="*/ 23706 w 126159"/>
                  <a:gd name="connsiteY22" fmla="*/ 9084 h 1273889"/>
                  <a:gd name="connsiteX23" fmla="*/ 67902 w 126159"/>
                  <a:gd name="connsiteY23" fmla="*/ 9084 h 1273889"/>
                  <a:gd name="connsiteX24" fmla="*/ 100953 w 126159"/>
                  <a:gd name="connsiteY24" fmla="*/ 42231 h 1273889"/>
                  <a:gd name="connsiteX25" fmla="*/ 100953 w 126159"/>
                  <a:gd name="connsiteY25" fmla="*/ 160341 h 1273889"/>
                  <a:gd name="connsiteX26" fmla="*/ 67902 w 126159"/>
                  <a:gd name="connsiteY26" fmla="*/ 193488 h 1273889"/>
                  <a:gd name="connsiteX27" fmla="*/ 67902 w 126159"/>
                  <a:gd name="connsiteY27" fmla="*/ 223393 h 1273889"/>
                  <a:gd name="connsiteX28" fmla="*/ 67902 w 126159"/>
                  <a:gd name="connsiteY28" fmla="*/ 223396 h 1273889"/>
                  <a:gd name="connsiteX29" fmla="*/ 100953 w 126159"/>
                  <a:gd name="connsiteY29" fmla="*/ 256448 h 1273889"/>
                  <a:gd name="connsiteX30" fmla="*/ 100953 w 126159"/>
                  <a:gd name="connsiteY30" fmla="*/ 374653 h 1273889"/>
                  <a:gd name="connsiteX31" fmla="*/ 67902 w 126159"/>
                  <a:gd name="connsiteY31" fmla="*/ 407705 h 1273889"/>
                  <a:gd name="connsiteX32" fmla="*/ 67902 w 126159"/>
                  <a:gd name="connsiteY32" fmla="*/ 437614 h 1273889"/>
                  <a:gd name="connsiteX33" fmla="*/ 67902 w 126159"/>
                  <a:gd name="connsiteY33" fmla="*/ 437614 h 1273889"/>
                  <a:gd name="connsiteX34" fmla="*/ 100953 w 126159"/>
                  <a:gd name="connsiteY34" fmla="*/ 470665 h 1273889"/>
                  <a:gd name="connsiteX35" fmla="*/ 100953 w 126159"/>
                  <a:gd name="connsiteY35" fmla="*/ 588871 h 1273889"/>
                  <a:gd name="connsiteX36" fmla="*/ 67902 w 126159"/>
                  <a:gd name="connsiteY36" fmla="*/ 621922 h 1273889"/>
                  <a:gd name="connsiteX37" fmla="*/ 67902 w 126159"/>
                  <a:gd name="connsiteY37" fmla="*/ 651831 h 1273889"/>
                  <a:gd name="connsiteX38" fmla="*/ 67902 w 126159"/>
                  <a:gd name="connsiteY38" fmla="*/ 651831 h 1273889"/>
                  <a:gd name="connsiteX39" fmla="*/ 100953 w 126159"/>
                  <a:gd name="connsiteY39" fmla="*/ 684883 h 1273889"/>
                  <a:gd name="connsiteX40" fmla="*/ 100953 w 126159"/>
                  <a:gd name="connsiteY40" fmla="*/ 803088 h 1273889"/>
                  <a:gd name="connsiteX41" fmla="*/ 67902 w 126159"/>
                  <a:gd name="connsiteY41" fmla="*/ 836140 h 1273889"/>
                  <a:gd name="connsiteX42" fmla="*/ 67902 w 126159"/>
                  <a:gd name="connsiteY42" fmla="*/ 866048 h 1273889"/>
                  <a:gd name="connsiteX43" fmla="*/ 67902 w 126159"/>
                  <a:gd name="connsiteY43" fmla="*/ 866048 h 1273889"/>
                  <a:gd name="connsiteX44" fmla="*/ 100953 w 126159"/>
                  <a:gd name="connsiteY44" fmla="*/ 899100 h 1273889"/>
                  <a:gd name="connsiteX45" fmla="*/ 100953 w 126159"/>
                  <a:gd name="connsiteY45" fmla="*/ 1017305 h 1273889"/>
                  <a:gd name="connsiteX46" fmla="*/ 67902 w 126159"/>
                  <a:gd name="connsiteY46" fmla="*/ 1050357 h 1273889"/>
                  <a:gd name="connsiteX47" fmla="*/ 67902 w 126159"/>
                  <a:gd name="connsiteY47" fmla="*/ 1080265 h 1273889"/>
                  <a:gd name="connsiteX48" fmla="*/ 67902 w 126159"/>
                  <a:gd name="connsiteY48" fmla="*/ 1080265 h 1273889"/>
                  <a:gd name="connsiteX49" fmla="*/ 100953 w 126159"/>
                  <a:gd name="connsiteY49" fmla="*/ 1113412 h 1273889"/>
                  <a:gd name="connsiteX50" fmla="*/ 100953 w 126159"/>
                  <a:gd name="connsiteY50" fmla="*/ 1231522 h 1273889"/>
                  <a:gd name="connsiteX51" fmla="*/ 67902 w 126159"/>
                  <a:gd name="connsiteY51" fmla="*/ 1264669 h 1273889"/>
                  <a:gd name="connsiteX52" fmla="*/ 23706 w 126159"/>
                  <a:gd name="connsiteY52" fmla="*/ 1264669 h 1273889"/>
                  <a:gd name="connsiteX53" fmla="*/ 23706 w 126159"/>
                  <a:gd name="connsiteY53" fmla="*/ 1220473 h 1273889"/>
                  <a:gd name="connsiteX54" fmla="*/ 56853 w 126159"/>
                  <a:gd name="connsiteY54" fmla="*/ 1187422 h 1273889"/>
                  <a:gd name="connsiteX55" fmla="*/ 56853 w 126159"/>
                  <a:gd name="connsiteY55" fmla="*/ 1157513 h 1273889"/>
                  <a:gd name="connsiteX56" fmla="*/ 23706 w 126159"/>
                  <a:gd name="connsiteY56" fmla="*/ 1124461 h 1273889"/>
                  <a:gd name="connsiteX57" fmla="*/ -774 w 126159"/>
                  <a:gd name="connsiteY57" fmla="*/ 1065311 h 127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159" h="1273889">
                    <a:moveTo>
                      <a:pt x="-774" y="1065311"/>
                    </a:moveTo>
                    <a:cubicBezTo>
                      <a:pt x="-868" y="1043146"/>
                      <a:pt x="7990" y="1021877"/>
                      <a:pt x="23706" y="1006256"/>
                    </a:cubicBezTo>
                    <a:lnTo>
                      <a:pt x="56853" y="973204"/>
                    </a:lnTo>
                    <a:cubicBezTo>
                      <a:pt x="65045" y="964927"/>
                      <a:pt x="65045" y="951573"/>
                      <a:pt x="56853" y="943296"/>
                    </a:cubicBezTo>
                    <a:lnTo>
                      <a:pt x="23706" y="910244"/>
                    </a:lnTo>
                    <a:cubicBezTo>
                      <a:pt x="-8870" y="877592"/>
                      <a:pt x="-8870" y="824691"/>
                      <a:pt x="23706" y="792039"/>
                    </a:cubicBezTo>
                    <a:lnTo>
                      <a:pt x="56853" y="758987"/>
                    </a:lnTo>
                    <a:cubicBezTo>
                      <a:pt x="65045" y="750710"/>
                      <a:pt x="65045" y="737356"/>
                      <a:pt x="56853" y="729079"/>
                    </a:cubicBezTo>
                    <a:lnTo>
                      <a:pt x="23706" y="695932"/>
                    </a:lnTo>
                    <a:cubicBezTo>
                      <a:pt x="-8870" y="663289"/>
                      <a:pt x="-8870" y="610464"/>
                      <a:pt x="23706" y="577822"/>
                    </a:cubicBezTo>
                    <a:lnTo>
                      <a:pt x="56853" y="544675"/>
                    </a:lnTo>
                    <a:cubicBezTo>
                      <a:pt x="65045" y="536426"/>
                      <a:pt x="65045" y="523110"/>
                      <a:pt x="56853" y="514861"/>
                    </a:cubicBezTo>
                    <a:lnTo>
                      <a:pt x="23706" y="481714"/>
                    </a:lnTo>
                    <a:cubicBezTo>
                      <a:pt x="-8870" y="449158"/>
                      <a:pt x="-8965" y="396332"/>
                      <a:pt x="23610" y="363709"/>
                    </a:cubicBezTo>
                    <a:cubicBezTo>
                      <a:pt x="23610" y="363680"/>
                      <a:pt x="23706" y="363642"/>
                      <a:pt x="23706" y="363604"/>
                    </a:cubicBezTo>
                    <a:lnTo>
                      <a:pt x="56853" y="330457"/>
                    </a:lnTo>
                    <a:cubicBezTo>
                      <a:pt x="65045" y="322180"/>
                      <a:pt x="65045" y="308826"/>
                      <a:pt x="56853" y="300549"/>
                    </a:cubicBezTo>
                    <a:lnTo>
                      <a:pt x="23706" y="267497"/>
                    </a:lnTo>
                    <a:cubicBezTo>
                      <a:pt x="-8870" y="234845"/>
                      <a:pt x="-8870" y="181944"/>
                      <a:pt x="23706" y="149292"/>
                    </a:cubicBezTo>
                    <a:lnTo>
                      <a:pt x="56853" y="116240"/>
                    </a:lnTo>
                    <a:cubicBezTo>
                      <a:pt x="65045" y="107960"/>
                      <a:pt x="65045" y="94612"/>
                      <a:pt x="56853" y="86332"/>
                    </a:cubicBezTo>
                    <a:lnTo>
                      <a:pt x="23706" y="53280"/>
                    </a:lnTo>
                    <a:cubicBezTo>
                      <a:pt x="11514" y="41075"/>
                      <a:pt x="11514" y="21288"/>
                      <a:pt x="23706" y="9084"/>
                    </a:cubicBezTo>
                    <a:cubicBezTo>
                      <a:pt x="35898" y="-3121"/>
                      <a:pt x="55710" y="-3121"/>
                      <a:pt x="67902" y="9084"/>
                    </a:cubicBezTo>
                    <a:lnTo>
                      <a:pt x="100953" y="42231"/>
                    </a:lnTo>
                    <a:cubicBezTo>
                      <a:pt x="133529" y="74872"/>
                      <a:pt x="133529" y="127700"/>
                      <a:pt x="100953" y="160341"/>
                    </a:cubicBezTo>
                    <a:lnTo>
                      <a:pt x="67902" y="193488"/>
                    </a:lnTo>
                    <a:cubicBezTo>
                      <a:pt x="59615" y="201744"/>
                      <a:pt x="59615" y="215133"/>
                      <a:pt x="67902" y="223393"/>
                    </a:cubicBezTo>
                    <a:cubicBezTo>
                      <a:pt x="67902" y="223393"/>
                      <a:pt x="67902" y="223395"/>
                      <a:pt x="67902" y="223396"/>
                    </a:cubicBezTo>
                    <a:lnTo>
                      <a:pt x="100953" y="256448"/>
                    </a:lnTo>
                    <a:cubicBezTo>
                      <a:pt x="133529" y="289119"/>
                      <a:pt x="133529" y="341983"/>
                      <a:pt x="100953" y="374653"/>
                    </a:cubicBezTo>
                    <a:lnTo>
                      <a:pt x="67902" y="407705"/>
                    </a:lnTo>
                    <a:cubicBezTo>
                      <a:pt x="59615" y="415963"/>
                      <a:pt x="59615" y="429346"/>
                      <a:pt x="67902" y="437614"/>
                    </a:cubicBezTo>
                    <a:cubicBezTo>
                      <a:pt x="67902" y="437614"/>
                      <a:pt x="67902" y="437614"/>
                      <a:pt x="67902" y="437614"/>
                    </a:cubicBezTo>
                    <a:lnTo>
                      <a:pt x="100953" y="470665"/>
                    </a:lnTo>
                    <a:cubicBezTo>
                      <a:pt x="133529" y="503336"/>
                      <a:pt x="133529" y="556200"/>
                      <a:pt x="100953" y="588871"/>
                    </a:cubicBezTo>
                    <a:lnTo>
                      <a:pt x="67902" y="621922"/>
                    </a:lnTo>
                    <a:cubicBezTo>
                      <a:pt x="59615" y="630181"/>
                      <a:pt x="59615" y="643563"/>
                      <a:pt x="67902" y="651831"/>
                    </a:cubicBezTo>
                    <a:cubicBezTo>
                      <a:pt x="67902" y="651831"/>
                      <a:pt x="67902" y="651831"/>
                      <a:pt x="67902" y="651831"/>
                    </a:cubicBezTo>
                    <a:lnTo>
                      <a:pt x="100953" y="684883"/>
                    </a:lnTo>
                    <a:cubicBezTo>
                      <a:pt x="133529" y="717553"/>
                      <a:pt x="133529" y="770417"/>
                      <a:pt x="100953" y="803088"/>
                    </a:cubicBezTo>
                    <a:lnTo>
                      <a:pt x="67902" y="836140"/>
                    </a:lnTo>
                    <a:cubicBezTo>
                      <a:pt x="59615" y="844398"/>
                      <a:pt x="59615" y="857780"/>
                      <a:pt x="67902" y="866048"/>
                    </a:cubicBezTo>
                    <a:cubicBezTo>
                      <a:pt x="67902" y="866048"/>
                      <a:pt x="67902" y="866048"/>
                      <a:pt x="67902" y="866048"/>
                    </a:cubicBezTo>
                    <a:lnTo>
                      <a:pt x="100953" y="899100"/>
                    </a:lnTo>
                    <a:cubicBezTo>
                      <a:pt x="133529" y="931771"/>
                      <a:pt x="133529" y="984634"/>
                      <a:pt x="100953" y="1017305"/>
                    </a:cubicBezTo>
                    <a:lnTo>
                      <a:pt x="67902" y="1050357"/>
                    </a:lnTo>
                    <a:cubicBezTo>
                      <a:pt x="59615" y="1058615"/>
                      <a:pt x="59615" y="1071998"/>
                      <a:pt x="67902" y="1080265"/>
                    </a:cubicBezTo>
                    <a:cubicBezTo>
                      <a:pt x="67902" y="1080265"/>
                      <a:pt x="67902" y="1080265"/>
                      <a:pt x="67902" y="1080265"/>
                    </a:cubicBezTo>
                    <a:lnTo>
                      <a:pt x="100953" y="1113412"/>
                    </a:lnTo>
                    <a:cubicBezTo>
                      <a:pt x="133529" y="1146055"/>
                      <a:pt x="133529" y="1198880"/>
                      <a:pt x="100953" y="1231522"/>
                    </a:cubicBezTo>
                    <a:lnTo>
                      <a:pt x="67902" y="1264669"/>
                    </a:lnTo>
                    <a:cubicBezTo>
                      <a:pt x="55710" y="1276871"/>
                      <a:pt x="35898" y="1276871"/>
                      <a:pt x="23706" y="1264669"/>
                    </a:cubicBezTo>
                    <a:cubicBezTo>
                      <a:pt x="11514" y="1252468"/>
                      <a:pt x="11514" y="1232675"/>
                      <a:pt x="23706" y="1220473"/>
                    </a:cubicBezTo>
                    <a:lnTo>
                      <a:pt x="56853" y="1187422"/>
                    </a:lnTo>
                    <a:cubicBezTo>
                      <a:pt x="65045" y="1179144"/>
                      <a:pt x="65045" y="1165790"/>
                      <a:pt x="56853" y="1157513"/>
                    </a:cubicBezTo>
                    <a:lnTo>
                      <a:pt x="23706" y="1124461"/>
                    </a:lnTo>
                    <a:cubicBezTo>
                      <a:pt x="7990" y="1108812"/>
                      <a:pt x="-868" y="1087504"/>
                      <a:pt x="-774" y="106531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44EB2689-8AFB-50B5-A8F4-DA14A921C047}"/>
                  </a:ext>
                </a:extLst>
              </p:cNvPr>
              <p:cNvSpPr/>
              <p:nvPr/>
            </p:nvSpPr>
            <p:spPr>
              <a:xfrm>
                <a:off x="5320180" y="1614378"/>
                <a:ext cx="1502354" cy="805843"/>
              </a:xfrm>
              <a:custGeom>
                <a:avLst/>
                <a:gdLst>
                  <a:gd name="connsiteX0" fmla="*/ 276117 w 890016"/>
                  <a:gd name="connsiteY0" fmla="*/ 477324 h 477393"/>
                  <a:gd name="connsiteX1" fmla="*/ 276117 w 890016"/>
                  <a:gd name="connsiteY1" fmla="*/ 445224 h 477393"/>
                  <a:gd name="connsiteX2" fmla="*/ 444329 w 890016"/>
                  <a:gd name="connsiteY2" fmla="*/ 277013 h 477393"/>
                  <a:gd name="connsiteX3" fmla="*/ 612540 w 890016"/>
                  <a:gd name="connsiteY3" fmla="*/ 445224 h 477393"/>
                  <a:gd name="connsiteX4" fmla="*/ 612540 w 890016"/>
                  <a:gd name="connsiteY4" fmla="*/ 477324 h 477393"/>
                  <a:gd name="connsiteX5" fmla="*/ 889242 w 890016"/>
                  <a:gd name="connsiteY5" fmla="*/ 477324 h 477393"/>
                  <a:gd name="connsiteX6" fmla="*/ 889242 w 890016"/>
                  <a:gd name="connsiteY6" fmla="*/ 349308 h 477393"/>
                  <a:gd name="connsiteX7" fmla="*/ 794753 w 890016"/>
                  <a:gd name="connsiteY7" fmla="*/ 349308 h 477393"/>
                  <a:gd name="connsiteX8" fmla="*/ 750462 w 890016"/>
                  <a:gd name="connsiteY8" fmla="*/ 318828 h 477393"/>
                  <a:gd name="connsiteX9" fmla="*/ 750462 w 890016"/>
                  <a:gd name="connsiteY9" fmla="*/ 318256 h 477393"/>
                  <a:gd name="connsiteX10" fmla="*/ 759987 w 890016"/>
                  <a:gd name="connsiteY10" fmla="*/ 265392 h 477393"/>
                  <a:gd name="connsiteX11" fmla="*/ 826662 w 890016"/>
                  <a:gd name="connsiteY11" fmla="*/ 198717 h 477393"/>
                  <a:gd name="connsiteX12" fmla="*/ 691027 w 890016"/>
                  <a:gd name="connsiteY12" fmla="*/ 62795 h 477393"/>
                  <a:gd name="connsiteX13" fmla="*/ 624352 w 890016"/>
                  <a:gd name="connsiteY13" fmla="*/ 129470 h 477393"/>
                  <a:gd name="connsiteX14" fmla="*/ 571487 w 890016"/>
                  <a:gd name="connsiteY14" fmla="*/ 138995 h 477393"/>
                  <a:gd name="connsiteX15" fmla="*/ 570821 w 890016"/>
                  <a:gd name="connsiteY15" fmla="*/ 138995 h 477393"/>
                  <a:gd name="connsiteX16" fmla="*/ 540722 w 890016"/>
                  <a:gd name="connsiteY16" fmla="*/ 95181 h 477393"/>
                  <a:gd name="connsiteX17" fmla="*/ 540722 w 890016"/>
                  <a:gd name="connsiteY17" fmla="*/ -70 h 477393"/>
                  <a:gd name="connsiteX18" fmla="*/ 348317 w 890016"/>
                  <a:gd name="connsiteY18" fmla="*/ -70 h 477393"/>
                  <a:gd name="connsiteX19" fmla="*/ 348317 w 890016"/>
                  <a:gd name="connsiteY19" fmla="*/ 95181 h 477393"/>
                  <a:gd name="connsiteX20" fmla="*/ 317932 w 890016"/>
                  <a:gd name="connsiteY20" fmla="*/ 139472 h 477393"/>
                  <a:gd name="connsiteX21" fmla="*/ 317360 w 890016"/>
                  <a:gd name="connsiteY21" fmla="*/ 139472 h 477393"/>
                  <a:gd name="connsiteX22" fmla="*/ 264401 w 890016"/>
                  <a:gd name="connsiteY22" fmla="*/ 129947 h 477393"/>
                  <a:gd name="connsiteX23" fmla="*/ 197726 w 890016"/>
                  <a:gd name="connsiteY23" fmla="*/ 63272 h 477393"/>
                  <a:gd name="connsiteX24" fmla="*/ 61900 w 890016"/>
                  <a:gd name="connsiteY24" fmla="*/ 198527 h 477393"/>
                  <a:gd name="connsiteX25" fmla="*/ 128575 w 890016"/>
                  <a:gd name="connsiteY25" fmla="*/ 265202 h 477393"/>
                  <a:gd name="connsiteX26" fmla="*/ 138100 w 890016"/>
                  <a:gd name="connsiteY26" fmla="*/ 318066 h 477393"/>
                  <a:gd name="connsiteX27" fmla="*/ 138100 w 890016"/>
                  <a:gd name="connsiteY27" fmla="*/ 318637 h 477393"/>
                  <a:gd name="connsiteX28" fmla="*/ 93714 w 890016"/>
                  <a:gd name="connsiteY28" fmla="*/ 349117 h 477393"/>
                  <a:gd name="connsiteX29" fmla="*/ -774 w 890016"/>
                  <a:gd name="connsiteY29" fmla="*/ 349117 h 477393"/>
                  <a:gd name="connsiteX30" fmla="*/ -774 w 890016"/>
                  <a:gd name="connsiteY30" fmla="*/ 477133 h 477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90016" h="477393">
                    <a:moveTo>
                      <a:pt x="276117" y="477324"/>
                    </a:moveTo>
                    <a:lnTo>
                      <a:pt x="276117" y="445224"/>
                    </a:lnTo>
                    <a:cubicBezTo>
                      <a:pt x="276117" y="352327"/>
                      <a:pt x="351432" y="277013"/>
                      <a:pt x="444329" y="277013"/>
                    </a:cubicBezTo>
                    <a:cubicBezTo>
                      <a:pt x="537226" y="277013"/>
                      <a:pt x="612540" y="352327"/>
                      <a:pt x="612540" y="445224"/>
                    </a:cubicBezTo>
                    <a:lnTo>
                      <a:pt x="612540" y="477324"/>
                    </a:lnTo>
                    <a:lnTo>
                      <a:pt x="889242" y="477324"/>
                    </a:lnTo>
                    <a:lnTo>
                      <a:pt x="889242" y="349308"/>
                    </a:lnTo>
                    <a:lnTo>
                      <a:pt x="794753" y="349308"/>
                    </a:lnTo>
                    <a:cubicBezTo>
                      <a:pt x="775160" y="349117"/>
                      <a:pt x="757635" y="337058"/>
                      <a:pt x="750462" y="318828"/>
                    </a:cubicBezTo>
                    <a:lnTo>
                      <a:pt x="750462" y="318256"/>
                    </a:lnTo>
                    <a:cubicBezTo>
                      <a:pt x="742614" y="300340"/>
                      <a:pt x="746376" y="279447"/>
                      <a:pt x="759987" y="265392"/>
                    </a:cubicBezTo>
                    <a:lnTo>
                      <a:pt x="826662" y="198717"/>
                    </a:lnTo>
                    <a:lnTo>
                      <a:pt x="691027" y="62795"/>
                    </a:lnTo>
                    <a:lnTo>
                      <a:pt x="624352" y="129470"/>
                    </a:lnTo>
                    <a:cubicBezTo>
                      <a:pt x="610283" y="143057"/>
                      <a:pt x="589414" y="146817"/>
                      <a:pt x="571487" y="138995"/>
                    </a:cubicBezTo>
                    <a:lnTo>
                      <a:pt x="570821" y="138995"/>
                    </a:lnTo>
                    <a:cubicBezTo>
                      <a:pt x="552933" y="131723"/>
                      <a:pt x="541093" y="114491"/>
                      <a:pt x="540722" y="95181"/>
                    </a:cubicBezTo>
                    <a:lnTo>
                      <a:pt x="540722" y="-70"/>
                    </a:lnTo>
                    <a:lnTo>
                      <a:pt x="348317" y="-70"/>
                    </a:lnTo>
                    <a:lnTo>
                      <a:pt x="348317" y="95181"/>
                    </a:lnTo>
                    <a:cubicBezTo>
                      <a:pt x="348145" y="114751"/>
                      <a:pt x="336125" y="132264"/>
                      <a:pt x="317932" y="139472"/>
                    </a:cubicBezTo>
                    <a:lnTo>
                      <a:pt x="317360" y="139472"/>
                    </a:lnTo>
                    <a:cubicBezTo>
                      <a:pt x="299406" y="147310"/>
                      <a:pt x="278498" y="143549"/>
                      <a:pt x="264401" y="129947"/>
                    </a:cubicBezTo>
                    <a:lnTo>
                      <a:pt x="197726" y="63272"/>
                    </a:lnTo>
                    <a:lnTo>
                      <a:pt x="61900" y="198527"/>
                    </a:lnTo>
                    <a:lnTo>
                      <a:pt x="128575" y="265202"/>
                    </a:lnTo>
                    <a:cubicBezTo>
                      <a:pt x="142329" y="279181"/>
                      <a:pt x="146110" y="300168"/>
                      <a:pt x="138100" y="318066"/>
                    </a:cubicBezTo>
                    <a:lnTo>
                      <a:pt x="138100" y="318637"/>
                    </a:lnTo>
                    <a:cubicBezTo>
                      <a:pt x="130890" y="336887"/>
                      <a:pt x="113335" y="348936"/>
                      <a:pt x="93714" y="349117"/>
                    </a:cubicBezTo>
                    <a:lnTo>
                      <a:pt x="-774" y="349117"/>
                    </a:lnTo>
                    <a:lnTo>
                      <a:pt x="-774" y="477133"/>
                    </a:ln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DD3EA04A-1A4B-1720-994E-13D6FC7653B9}"/>
                  </a:ext>
                </a:extLst>
              </p:cNvPr>
              <p:cNvSpPr/>
              <p:nvPr/>
            </p:nvSpPr>
            <p:spPr>
              <a:xfrm>
                <a:off x="5320180" y="1614378"/>
                <a:ext cx="1502354" cy="805843"/>
              </a:xfrm>
              <a:custGeom>
                <a:avLst/>
                <a:gdLst>
                  <a:gd name="connsiteX0" fmla="*/ 889242 w 890016"/>
                  <a:gd name="connsiteY0" fmla="*/ 477324 h 477393"/>
                  <a:gd name="connsiteX1" fmla="*/ 889242 w 890016"/>
                  <a:gd name="connsiteY1" fmla="*/ 349308 h 477393"/>
                  <a:gd name="connsiteX2" fmla="*/ 794753 w 890016"/>
                  <a:gd name="connsiteY2" fmla="*/ 349308 h 477393"/>
                  <a:gd name="connsiteX3" fmla="*/ 750462 w 890016"/>
                  <a:gd name="connsiteY3" fmla="*/ 318828 h 477393"/>
                  <a:gd name="connsiteX4" fmla="*/ 750462 w 890016"/>
                  <a:gd name="connsiteY4" fmla="*/ 318256 h 477393"/>
                  <a:gd name="connsiteX5" fmla="*/ 759987 w 890016"/>
                  <a:gd name="connsiteY5" fmla="*/ 265392 h 477393"/>
                  <a:gd name="connsiteX6" fmla="*/ 826662 w 890016"/>
                  <a:gd name="connsiteY6" fmla="*/ 198717 h 477393"/>
                  <a:gd name="connsiteX7" fmla="*/ 691027 w 890016"/>
                  <a:gd name="connsiteY7" fmla="*/ 62795 h 477393"/>
                  <a:gd name="connsiteX8" fmla="*/ 624352 w 890016"/>
                  <a:gd name="connsiteY8" fmla="*/ 129470 h 477393"/>
                  <a:gd name="connsiteX9" fmla="*/ 571487 w 890016"/>
                  <a:gd name="connsiteY9" fmla="*/ 138995 h 477393"/>
                  <a:gd name="connsiteX10" fmla="*/ 570821 w 890016"/>
                  <a:gd name="connsiteY10" fmla="*/ 138995 h 477393"/>
                  <a:gd name="connsiteX11" fmla="*/ 540722 w 890016"/>
                  <a:gd name="connsiteY11" fmla="*/ 95181 h 477393"/>
                  <a:gd name="connsiteX12" fmla="*/ 540722 w 890016"/>
                  <a:gd name="connsiteY12" fmla="*/ -70 h 477393"/>
                  <a:gd name="connsiteX13" fmla="*/ 348317 w 890016"/>
                  <a:gd name="connsiteY13" fmla="*/ -70 h 477393"/>
                  <a:gd name="connsiteX14" fmla="*/ 348317 w 890016"/>
                  <a:gd name="connsiteY14" fmla="*/ 95181 h 477393"/>
                  <a:gd name="connsiteX15" fmla="*/ 317932 w 890016"/>
                  <a:gd name="connsiteY15" fmla="*/ 139472 h 477393"/>
                  <a:gd name="connsiteX16" fmla="*/ 317360 w 890016"/>
                  <a:gd name="connsiteY16" fmla="*/ 139472 h 477393"/>
                  <a:gd name="connsiteX17" fmla="*/ 264401 w 890016"/>
                  <a:gd name="connsiteY17" fmla="*/ 129947 h 477393"/>
                  <a:gd name="connsiteX18" fmla="*/ 197726 w 890016"/>
                  <a:gd name="connsiteY18" fmla="*/ 63272 h 477393"/>
                  <a:gd name="connsiteX19" fmla="*/ 61900 w 890016"/>
                  <a:gd name="connsiteY19" fmla="*/ 198527 h 477393"/>
                  <a:gd name="connsiteX20" fmla="*/ 128575 w 890016"/>
                  <a:gd name="connsiteY20" fmla="*/ 265202 h 477393"/>
                  <a:gd name="connsiteX21" fmla="*/ 138100 w 890016"/>
                  <a:gd name="connsiteY21" fmla="*/ 318066 h 477393"/>
                  <a:gd name="connsiteX22" fmla="*/ 138100 w 890016"/>
                  <a:gd name="connsiteY22" fmla="*/ 318637 h 477393"/>
                  <a:gd name="connsiteX23" fmla="*/ 93714 w 890016"/>
                  <a:gd name="connsiteY23" fmla="*/ 349117 h 477393"/>
                  <a:gd name="connsiteX24" fmla="*/ -774 w 890016"/>
                  <a:gd name="connsiteY24" fmla="*/ 349117 h 477393"/>
                  <a:gd name="connsiteX25" fmla="*/ -774 w 890016"/>
                  <a:gd name="connsiteY25" fmla="*/ 477133 h 477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90016" h="477393">
                    <a:moveTo>
                      <a:pt x="889242" y="477324"/>
                    </a:moveTo>
                    <a:lnTo>
                      <a:pt x="889242" y="349308"/>
                    </a:lnTo>
                    <a:lnTo>
                      <a:pt x="794753" y="349308"/>
                    </a:lnTo>
                    <a:cubicBezTo>
                      <a:pt x="775160" y="349117"/>
                      <a:pt x="757635" y="337058"/>
                      <a:pt x="750462" y="318828"/>
                    </a:cubicBezTo>
                    <a:lnTo>
                      <a:pt x="750462" y="318256"/>
                    </a:lnTo>
                    <a:cubicBezTo>
                      <a:pt x="742614" y="300340"/>
                      <a:pt x="746376" y="279447"/>
                      <a:pt x="759987" y="265392"/>
                    </a:cubicBezTo>
                    <a:lnTo>
                      <a:pt x="826662" y="198717"/>
                    </a:lnTo>
                    <a:lnTo>
                      <a:pt x="691027" y="62795"/>
                    </a:lnTo>
                    <a:lnTo>
                      <a:pt x="624352" y="129470"/>
                    </a:lnTo>
                    <a:cubicBezTo>
                      <a:pt x="610283" y="143057"/>
                      <a:pt x="589414" y="146817"/>
                      <a:pt x="571487" y="138995"/>
                    </a:cubicBezTo>
                    <a:lnTo>
                      <a:pt x="570821" y="138995"/>
                    </a:lnTo>
                    <a:cubicBezTo>
                      <a:pt x="552933" y="131723"/>
                      <a:pt x="541093" y="114491"/>
                      <a:pt x="540722" y="95181"/>
                    </a:cubicBezTo>
                    <a:lnTo>
                      <a:pt x="540722" y="-70"/>
                    </a:lnTo>
                    <a:lnTo>
                      <a:pt x="348317" y="-70"/>
                    </a:lnTo>
                    <a:lnTo>
                      <a:pt x="348317" y="95181"/>
                    </a:lnTo>
                    <a:cubicBezTo>
                      <a:pt x="348145" y="114751"/>
                      <a:pt x="336125" y="132264"/>
                      <a:pt x="317932" y="139472"/>
                    </a:cubicBezTo>
                    <a:lnTo>
                      <a:pt x="317360" y="139472"/>
                    </a:lnTo>
                    <a:cubicBezTo>
                      <a:pt x="299406" y="147310"/>
                      <a:pt x="278498" y="143549"/>
                      <a:pt x="264401" y="129947"/>
                    </a:cubicBezTo>
                    <a:lnTo>
                      <a:pt x="197726" y="63272"/>
                    </a:lnTo>
                    <a:lnTo>
                      <a:pt x="61900" y="198527"/>
                    </a:lnTo>
                    <a:lnTo>
                      <a:pt x="128575" y="265202"/>
                    </a:lnTo>
                    <a:cubicBezTo>
                      <a:pt x="142329" y="279181"/>
                      <a:pt x="146110" y="300168"/>
                      <a:pt x="138100" y="318066"/>
                    </a:cubicBezTo>
                    <a:lnTo>
                      <a:pt x="138100" y="318637"/>
                    </a:lnTo>
                    <a:cubicBezTo>
                      <a:pt x="130890" y="336887"/>
                      <a:pt x="113335" y="348936"/>
                      <a:pt x="93714" y="349117"/>
                    </a:cubicBezTo>
                    <a:lnTo>
                      <a:pt x="-774" y="349117"/>
                    </a:lnTo>
                    <a:lnTo>
                      <a:pt x="-774" y="47713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653E1D65-D057-F7DC-45CA-51D4BF13CFB8}"/>
                  </a:ext>
                </a:extLst>
              </p:cNvPr>
              <p:cNvSpPr/>
              <p:nvPr/>
            </p:nvSpPr>
            <p:spPr>
              <a:xfrm>
                <a:off x="5787576" y="2082094"/>
                <a:ext cx="567884" cy="338125"/>
              </a:xfrm>
              <a:custGeom>
                <a:avLst/>
                <a:gdLst>
                  <a:gd name="connsiteX0" fmla="*/ 335649 w 336423"/>
                  <a:gd name="connsiteY0" fmla="*/ 200241 h 200310"/>
                  <a:gd name="connsiteX1" fmla="*/ 335649 w 336423"/>
                  <a:gd name="connsiteY1" fmla="*/ 168142 h 200310"/>
                  <a:gd name="connsiteX2" fmla="*/ 167438 w 336423"/>
                  <a:gd name="connsiteY2" fmla="*/ -70 h 200310"/>
                  <a:gd name="connsiteX3" fmla="*/ -774 w 336423"/>
                  <a:gd name="connsiteY3" fmla="*/ 168142 h 200310"/>
                  <a:gd name="connsiteX4" fmla="*/ -774 w 336423"/>
                  <a:gd name="connsiteY4" fmla="*/ 200241 h 200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23" h="200310">
                    <a:moveTo>
                      <a:pt x="335649" y="200241"/>
                    </a:moveTo>
                    <a:lnTo>
                      <a:pt x="335649" y="168142"/>
                    </a:lnTo>
                    <a:cubicBezTo>
                      <a:pt x="335649" y="75245"/>
                      <a:pt x="260335" y="-70"/>
                      <a:pt x="167438" y="-70"/>
                    </a:cubicBezTo>
                    <a:cubicBezTo>
                      <a:pt x="74540" y="-70"/>
                      <a:pt x="-774" y="75245"/>
                      <a:pt x="-774" y="168142"/>
                    </a:cubicBezTo>
                    <a:lnTo>
                      <a:pt x="-774" y="20024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625817FE-26A2-F022-68FA-F7A87DF34527}"/>
                  </a:ext>
                </a:extLst>
              </p:cNvPr>
              <p:cNvSpPr/>
              <p:nvPr/>
            </p:nvSpPr>
            <p:spPr>
              <a:xfrm>
                <a:off x="4465622" y="2420381"/>
                <a:ext cx="2102293" cy="1606700"/>
              </a:xfrm>
              <a:custGeom>
                <a:avLst/>
                <a:gdLst>
                  <a:gd name="connsiteX0" fmla="*/ 1244429 w 1245429"/>
                  <a:gd name="connsiteY0" fmla="*/ 467132 h 951833"/>
                  <a:gd name="connsiteX1" fmla="*/ 1083047 w 1245429"/>
                  <a:gd name="connsiteY1" fmla="*/ 645916 h 951833"/>
                  <a:gd name="connsiteX2" fmla="*/ 980301 w 1245429"/>
                  <a:gd name="connsiteY2" fmla="*/ 617817 h 951833"/>
                  <a:gd name="connsiteX3" fmla="*/ 953945 w 1245429"/>
                  <a:gd name="connsiteY3" fmla="*/ 623409 h 951833"/>
                  <a:gd name="connsiteX4" fmla="*/ 950868 w 1245429"/>
                  <a:gd name="connsiteY4" fmla="*/ 633724 h 951833"/>
                  <a:gd name="connsiteX5" fmla="*/ 950868 w 1245429"/>
                  <a:gd name="connsiteY5" fmla="*/ 951764 h 951833"/>
                  <a:gd name="connsiteX6" fmla="*/ 632448 w 1245429"/>
                  <a:gd name="connsiteY6" fmla="*/ 951764 h 951833"/>
                  <a:gd name="connsiteX7" fmla="*/ 613436 w 1245429"/>
                  <a:gd name="connsiteY7" fmla="*/ 932676 h 951833"/>
                  <a:gd name="connsiteX8" fmla="*/ 616636 w 1245429"/>
                  <a:gd name="connsiteY8" fmla="*/ 922141 h 951833"/>
                  <a:gd name="connsiteX9" fmla="*/ 569268 w 1245429"/>
                  <a:gd name="connsiteY9" fmla="*/ 686264 h 951833"/>
                  <a:gd name="connsiteX10" fmla="*/ 465951 w 1245429"/>
                  <a:gd name="connsiteY10" fmla="*/ 658013 h 951833"/>
                  <a:gd name="connsiteX11" fmla="*/ 304026 w 1245429"/>
                  <a:gd name="connsiteY11" fmla="*/ 830892 h 951833"/>
                  <a:gd name="connsiteX12" fmla="*/ 332601 w 1245429"/>
                  <a:gd name="connsiteY12" fmla="*/ 921855 h 951833"/>
                  <a:gd name="connsiteX13" fmla="*/ 327810 w 1245429"/>
                  <a:gd name="connsiteY13" fmla="*/ 948363 h 951833"/>
                  <a:gd name="connsiteX14" fmla="*/ 316980 w 1245429"/>
                  <a:gd name="connsiteY14" fmla="*/ 951764 h 951833"/>
                  <a:gd name="connsiteX15" fmla="*/ -774 w 1245429"/>
                  <a:gd name="connsiteY15" fmla="*/ 951764 h 951833"/>
                  <a:gd name="connsiteX16" fmla="*/ -774 w 1245429"/>
                  <a:gd name="connsiteY16" fmla="*/ 243866 h 951833"/>
                  <a:gd name="connsiteX17" fmla="*/ 243161 w 1245429"/>
                  <a:gd name="connsiteY17" fmla="*/ -70 h 951833"/>
                  <a:gd name="connsiteX18" fmla="*/ 951154 w 1245429"/>
                  <a:gd name="connsiteY18" fmla="*/ -70 h 951833"/>
                  <a:gd name="connsiteX19" fmla="*/ 951154 w 1245429"/>
                  <a:gd name="connsiteY19" fmla="*/ 317970 h 951833"/>
                  <a:gd name="connsiteX20" fmla="*/ 970137 w 1245429"/>
                  <a:gd name="connsiteY20" fmla="*/ 337087 h 951833"/>
                  <a:gd name="connsiteX21" fmla="*/ 981063 w 1245429"/>
                  <a:gd name="connsiteY21" fmla="*/ 333687 h 951833"/>
                  <a:gd name="connsiteX22" fmla="*/ 1072027 w 1245429"/>
                  <a:gd name="connsiteY22" fmla="*/ 305588 h 951833"/>
                  <a:gd name="connsiteX23" fmla="*/ 1244429 w 1245429"/>
                  <a:gd name="connsiteY23" fmla="*/ 467132 h 95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45429" h="951833">
                    <a:moveTo>
                      <a:pt x="1244429" y="467132"/>
                    </a:moveTo>
                    <a:cubicBezTo>
                      <a:pt x="1249230" y="561067"/>
                      <a:pt x="1176973" y="641115"/>
                      <a:pt x="1083047" y="645916"/>
                    </a:cubicBezTo>
                    <a:cubicBezTo>
                      <a:pt x="1046671" y="647773"/>
                      <a:pt x="1010666" y="637925"/>
                      <a:pt x="980301" y="617817"/>
                    </a:cubicBezTo>
                    <a:cubicBezTo>
                      <a:pt x="971480" y="612083"/>
                      <a:pt x="959679" y="614588"/>
                      <a:pt x="953945" y="623409"/>
                    </a:cubicBezTo>
                    <a:cubicBezTo>
                      <a:pt x="951954" y="626475"/>
                      <a:pt x="950878" y="630057"/>
                      <a:pt x="950868" y="633724"/>
                    </a:cubicBezTo>
                    <a:lnTo>
                      <a:pt x="950868" y="951764"/>
                    </a:lnTo>
                    <a:lnTo>
                      <a:pt x="632448" y="951764"/>
                    </a:lnTo>
                    <a:cubicBezTo>
                      <a:pt x="621923" y="951745"/>
                      <a:pt x="613417" y="943201"/>
                      <a:pt x="613436" y="932676"/>
                    </a:cubicBezTo>
                    <a:cubicBezTo>
                      <a:pt x="613436" y="928923"/>
                      <a:pt x="614550" y="925265"/>
                      <a:pt x="616636" y="922141"/>
                    </a:cubicBezTo>
                    <a:cubicBezTo>
                      <a:pt x="668690" y="843931"/>
                      <a:pt x="647488" y="738328"/>
                      <a:pt x="569268" y="686264"/>
                    </a:cubicBezTo>
                    <a:cubicBezTo>
                      <a:pt x="538770" y="665966"/>
                      <a:pt x="502536" y="656060"/>
                      <a:pt x="465951" y="658013"/>
                    </a:cubicBezTo>
                    <a:cubicBezTo>
                      <a:pt x="374444" y="663099"/>
                      <a:pt x="303121" y="739251"/>
                      <a:pt x="304026" y="830892"/>
                    </a:cubicBezTo>
                    <a:cubicBezTo>
                      <a:pt x="304654" y="863324"/>
                      <a:pt x="314570" y="894890"/>
                      <a:pt x="332601" y="921855"/>
                    </a:cubicBezTo>
                    <a:cubicBezTo>
                      <a:pt x="338602" y="930504"/>
                      <a:pt x="336449" y="942372"/>
                      <a:pt x="327810" y="948363"/>
                    </a:cubicBezTo>
                    <a:cubicBezTo>
                      <a:pt x="324629" y="950573"/>
                      <a:pt x="320847" y="951754"/>
                      <a:pt x="316980" y="951764"/>
                    </a:cubicBezTo>
                    <a:lnTo>
                      <a:pt x="-774" y="951764"/>
                    </a:lnTo>
                    <a:lnTo>
                      <a:pt x="-774" y="243866"/>
                    </a:lnTo>
                    <a:cubicBezTo>
                      <a:pt x="-774" y="109144"/>
                      <a:pt x="108439" y="-70"/>
                      <a:pt x="243161" y="-70"/>
                    </a:cubicBezTo>
                    <a:lnTo>
                      <a:pt x="951154" y="-70"/>
                    </a:lnTo>
                    <a:lnTo>
                      <a:pt x="951154" y="317970"/>
                    </a:lnTo>
                    <a:cubicBezTo>
                      <a:pt x="951116" y="328495"/>
                      <a:pt x="959622" y="337049"/>
                      <a:pt x="970137" y="337087"/>
                    </a:cubicBezTo>
                    <a:cubicBezTo>
                      <a:pt x="974043" y="337096"/>
                      <a:pt x="977853" y="335915"/>
                      <a:pt x="981063" y="333687"/>
                    </a:cubicBezTo>
                    <a:cubicBezTo>
                      <a:pt x="1008028" y="315713"/>
                      <a:pt x="1039623" y="305959"/>
                      <a:pt x="1072027" y="305588"/>
                    </a:cubicBezTo>
                    <a:cubicBezTo>
                      <a:pt x="1163343" y="304931"/>
                      <a:pt x="1239152" y="375959"/>
                      <a:pt x="1244429" y="467132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C0DFFD5F-7A75-447F-1338-EAD701565397}"/>
                  </a:ext>
                </a:extLst>
              </p:cNvPr>
              <p:cNvSpPr/>
              <p:nvPr/>
            </p:nvSpPr>
            <p:spPr>
              <a:xfrm>
                <a:off x="6072000" y="2420381"/>
                <a:ext cx="1606380" cy="2100795"/>
              </a:xfrm>
              <a:custGeom>
                <a:avLst/>
                <a:gdLst>
                  <a:gd name="connsiteX0" fmla="*/ 617018 w 951643"/>
                  <a:gd name="connsiteY0" fmla="*/ 981768 h 1244542"/>
                  <a:gd name="connsiteX1" fmla="*/ 645593 w 951643"/>
                  <a:gd name="connsiteY1" fmla="*/ 1072731 h 1244542"/>
                  <a:gd name="connsiteX2" fmla="*/ 476714 w 951643"/>
                  <a:gd name="connsiteY2" fmla="*/ 1244467 h 1244542"/>
                  <a:gd name="connsiteX3" fmla="*/ 304979 w 951643"/>
                  <a:gd name="connsiteY3" fmla="*/ 1075589 h 1244542"/>
                  <a:gd name="connsiteX4" fmla="*/ 333554 w 951643"/>
                  <a:gd name="connsiteY4" fmla="*/ 981387 h 1244542"/>
                  <a:gd name="connsiteX5" fmla="*/ 328124 w 951643"/>
                  <a:gd name="connsiteY5" fmla="*/ 955002 h 1244542"/>
                  <a:gd name="connsiteX6" fmla="*/ 317742 w 951643"/>
                  <a:gd name="connsiteY6" fmla="*/ 951859 h 1244542"/>
                  <a:gd name="connsiteX7" fmla="*/ -393 w 951643"/>
                  <a:gd name="connsiteY7" fmla="*/ 951859 h 1244542"/>
                  <a:gd name="connsiteX8" fmla="*/ -393 w 951643"/>
                  <a:gd name="connsiteY8" fmla="*/ 633724 h 1244542"/>
                  <a:gd name="connsiteX9" fmla="*/ 18962 w 951643"/>
                  <a:gd name="connsiteY9" fmla="*/ 614979 h 1244542"/>
                  <a:gd name="connsiteX10" fmla="*/ 28658 w 951643"/>
                  <a:gd name="connsiteY10" fmla="*/ 617817 h 1244542"/>
                  <a:gd name="connsiteX11" fmla="*/ 264754 w 951643"/>
                  <a:gd name="connsiteY11" fmla="*/ 570202 h 1244542"/>
                  <a:gd name="connsiteX12" fmla="*/ 292977 w 951643"/>
                  <a:gd name="connsiteY12" fmla="*/ 467132 h 1244542"/>
                  <a:gd name="connsiteX13" fmla="*/ 120098 w 951643"/>
                  <a:gd name="connsiteY13" fmla="*/ 305207 h 1244542"/>
                  <a:gd name="connsiteX14" fmla="*/ 29134 w 951643"/>
                  <a:gd name="connsiteY14" fmla="*/ 333306 h 1244542"/>
                  <a:gd name="connsiteX15" fmla="*/ 2627 w 951643"/>
                  <a:gd name="connsiteY15" fmla="*/ 328514 h 1244542"/>
                  <a:gd name="connsiteX16" fmla="*/ -774 w 951643"/>
                  <a:gd name="connsiteY16" fmla="*/ 317589 h 1244542"/>
                  <a:gd name="connsiteX17" fmla="*/ -774 w 951643"/>
                  <a:gd name="connsiteY17" fmla="*/ -69 h 1244542"/>
                  <a:gd name="connsiteX18" fmla="*/ 706838 w 951643"/>
                  <a:gd name="connsiteY18" fmla="*/ -69 h 1244542"/>
                  <a:gd name="connsiteX19" fmla="*/ 950869 w 951643"/>
                  <a:gd name="connsiteY19" fmla="*/ 243771 h 1244542"/>
                  <a:gd name="connsiteX20" fmla="*/ 950869 w 951643"/>
                  <a:gd name="connsiteY20" fmla="*/ 243866 h 1244542"/>
                  <a:gd name="connsiteX21" fmla="*/ 950869 w 951643"/>
                  <a:gd name="connsiteY21" fmla="*/ 951859 h 1244542"/>
                  <a:gd name="connsiteX22" fmla="*/ 632734 w 951643"/>
                  <a:gd name="connsiteY22" fmla="*/ 951859 h 1244542"/>
                  <a:gd name="connsiteX23" fmla="*/ 613617 w 951643"/>
                  <a:gd name="connsiteY23" fmla="*/ 970842 h 1244542"/>
                  <a:gd name="connsiteX24" fmla="*/ 617018 w 951643"/>
                  <a:gd name="connsiteY24" fmla="*/ 981768 h 124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51643" h="1244542">
                    <a:moveTo>
                      <a:pt x="617018" y="981768"/>
                    </a:moveTo>
                    <a:cubicBezTo>
                      <a:pt x="635077" y="1008723"/>
                      <a:pt x="644992" y="1040299"/>
                      <a:pt x="645593" y="1072731"/>
                    </a:cubicBezTo>
                    <a:cubicBezTo>
                      <a:pt x="646383" y="1166791"/>
                      <a:pt x="570773" y="1243677"/>
                      <a:pt x="476714" y="1244467"/>
                    </a:cubicBezTo>
                    <a:cubicBezTo>
                      <a:pt x="382655" y="1245258"/>
                      <a:pt x="305769" y="1169648"/>
                      <a:pt x="304979" y="1075589"/>
                    </a:cubicBezTo>
                    <a:cubicBezTo>
                      <a:pt x="304969" y="1042051"/>
                      <a:pt x="314913" y="1009266"/>
                      <a:pt x="333554" y="981387"/>
                    </a:cubicBezTo>
                    <a:cubicBezTo>
                      <a:pt x="339345" y="972605"/>
                      <a:pt x="336906" y="960784"/>
                      <a:pt x="328124" y="955002"/>
                    </a:cubicBezTo>
                    <a:cubicBezTo>
                      <a:pt x="325038" y="952973"/>
                      <a:pt x="321428" y="951878"/>
                      <a:pt x="317742" y="951859"/>
                    </a:cubicBezTo>
                    <a:lnTo>
                      <a:pt x="-393" y="951859"/>
                    </a:lnTo>
                    <a:lnTo>
                      <a:pt x="-393" y="633724"/>
                    </a:lnTo>
                    <a:cubicBezTo>
                      <a:pt x="-221" y="623208"/>
                      <a:pt x="8437" y="614817"/>
                      <a:pt x="18962" y="614979"/>
                    </a:cubicBezTo>
                    <a:cubicBezTo>
                      <a:pt x="22391" y="615036"/>
                      <a:pt x="25743" y="616017"/>
                      <a:pt x="28658" y="617817"/>
                    </a:cubicBezTo>
                    <a:cubicBezTo>
                      <a:pt x="107001" y="669862"/>
                      <a:pt x="212710" y="648545"/>
                      <a:pt x="264754" y="570202"/>
                    </a:cubicBezTo>
                    <a:cubicBezTo>
                      <a:pt x="284976" y="539760"/>
                      <a:pt x="294872" y="503622"/>
                      <a:pt x="292977" y="467132"/>
                    </a:cubicBezTo>
                    <a:cubicBezTo>
                      <a:pt x="287891" y="375625"/>
                      <a:pt x="211738" y="304302"/>
                      <a:pt x="120098" y="305207"/>
                    </a:cubicBezTo>
                    <a:cubicBezTo>
                      <a:pt x="87694" y="305578"/>
                      <a:pt x="56100" y="315332"/>
                      <a:pt x="29134" y="333306"/>
                    </a:cubicBezTo>
                    <a:cubicBezTo>
                      <a:pt x="20486" y="339306"/>
                      <a:pt x="8618" y="337154"/>
                      <a:pt x="2627" y="328514"/>
                    </a:cubicBezTo>
                    <a:cubicBezTo>
                      <a:pt x="398" y="325305"/>
                      <a:pt x="-784" y="321495"/>
                      <a:pt x="-774" y="317589"/>
                    </a:cubicBezTo>
                    <a:lnTo>
                      <a:pt x="-774" y="-69"/>
                    </a:lnTo>
                    <a:lnTo>
                      <a:pt x="706838" y="-69"/>
                    </a:lnTo>
                    <a:cubicBezTo>
                      <a:pt x="841560" y="-127"/>
                      <a:pt x="950821" y="109049"/>
                      <a:pt x="950869" y="243771"/>
                    </a:cubicBezTo>
                    <a:cubicBezTo>
                      <a:pt x="950869" y="243799"/>
                      <a:pt x="950869" y="243837"/>
                      <a:pt x="950869" y="243866"/>
                    </a:cubicBezTo>
                    <a:lnTo>
                      <a:pt x="950869" y="951859"/>
                    </a:lnTo>
                    <a:lnTo>
                      <a:pt x="632734" y="951859"/>
                    </a:lnTo>
                    <a:cubicBezTo>
                      <a:pt x="622209" y="951821"/>
                      <a:pt x="613655" y="960327"/>
                      <a:pt x="613617" y="970842"/>
                    </a:cubicBezTo>
                    <a:cubicBezTo>
                      <a:pt x="613607" y="974748"/>
                      <a:pt x="614789" y="978558"/>
                      <a:pt x="617018" y="98176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1902DF78-BDA5-8055-BEA1-726E3936AE1B}"/>
                  </a:ext>
                </a:extLst>
              </p:cNvPr>
              <p:cNvSpPr/>
              <p:nvPr/>
            </p:nvSpPr>
            <p:spPr>
              <a:xfrm>
                <a:off x="5577583" y="4027243"/>
                <a:ext cx="2100796" cy="1606700"/>
              </a:xfrm>
              <a:custGeom>
                <a:avLst/>
                <a:gdLst>
                  <a:gd name="connsiteX0" fmla="*/ 1243769 w 1244542"/>
                  <a:gd name="connsiteY0" fmla="*/ -69 h 951833"/>
                  <a:gd name="connsiteX1" fmla="*/ 1243769 w 1244542"/>
                  <a:gd name="connsiteY1" fmla="*/ 707733 h 951833"/>
                  <a:gd name="connsiteX2" fmla="*/ 999834 w 1244542"/>
                  <a:gd name="connsiteY2" fmla="*/ 951764 h 951833"/>
                  <a:gd name="connsiteX3" fmla="*/ 291840 w 1244542"/>
                  <a:gd name="connsiteY3" fmla="*/ 951764 h 951833"/>
                  <a:gd name="connsiteX4" fmla="*/ 291840 w 1244542"/>
                  <a:gd name="connsiteY4" fmla="*/ 633629 h 951833"/>
                  <a:gd name="connsiteX5" fmla="*/ 272857 w 1244542"/>
                  <a:gd name="connsiteY5" fmla="*/ 614512 h 951833"/>
                  <a:gd name="connsiteX6" fmla="*/ 261932 w 1244542"/>
                  <a:gd name="connsiteY6" fmla="*/ 617913 h 951833"/>
                  <a:gd name="connsiteX7" fmla="*/ 170968 w 1244542"/>
                  <a:gd name="connsiteY7" fmla="*/ 646488 h 951833"/>
                  <a:gd name="connsiteX8" fmla="*/ -768 w 1244542"/>
                  <a:gd name="connsiteY8" fmla="*/ 477609 h 951833"/>
                  <a:gd name="connsiteX9" fmla="*/ 168111 w 1244542"/>
                  <a:gd name="connsiteY9" fmla="*/ 305874 h 951833"/>
                  <a:gd name="connsiteX10" fmla="*/ 262218 w 1244542"/>
                  <a:gd name="connsiteY10" fmla="*/ 334449 h 951833"/>
                  <a:gd name="connsiteX11" fmla="*/ 288640 w 1244542"/>
                  <a:gd name="connsiteY11" fmla="*/ 329172 h 951833"/>
                  <a:gd name="connsiteX12" fmla="*/ 291840 w 1244542"/>
                  <a:gd name="connsiteY12" fmla="*/ 318446 h 951833"/>
                  <a:gd name="connsiteX13" fmla="*/ 291840 w 1244542"/>
                  <a:gd name="connsiteY13" fmla="*/ -69 h 951833"/>
                  <a:gd name="connsiteX14" fmla="*/ 610070 w 1244542"/>
                  <a:gd name="connsiteY14" fmla="*/ -69 h 951833"/>
                  <a:gd name="connsiteX15" fmla="*/ 629025 w 1244542"/>
                  <a:gd name="connsiteY15" fmla="*/ 19076 h 951833"/>
                  <a:gd name="connsiteX16" fmla="*/ 625882 w 1244542"/>
                  <a:gd name="connsiteY16" fmla="*/ 29458 h 951833"/>
                  <a:gd name="connsiteX17" fmla="*/ 673659 w 1244542"/>
                  <a:gd name="connsiteY17" fmla="*/ 265526 h 951833"/>
                  <a:gd name="connsiteX18" fmla="*/ 776568 w 1244542"/>
                  <a:gd name="connsiteY18" fmla="*/ 293682 h 951833"/>
                  <a:gd name="connsiteX19" fmla="*/ 938493 w 1244542"/>
                  <a:gd name="connsiteY19" fmla="*/ 120803 h 951833"/>
                  <a:gd name="connsiteX20" fmla="*/ 909918 w 1244542"/>
                  <a:gd name="connsiteY20" fmla="*/ 29839 h 951833"/>
                  <a:gd name="connsiteX21" fmla="*/ 914709 w 1244542"/>
                  <a:gd name="connsiteY21" fmla="*/ 3331 h 951833"/>
                  <a:gd name="connsiteX22" fmla="*/ 925633 w 1244542"/>
                  <a:gd name="connsiteY22" fmla="*/ -69 h 95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44542" h="951833">
                    <a:moveTo>
                      <a:pt x="1243769" y="-69"/>
                    </a:moveTo>
                    <a:lnTo>
                      <a:pt x="1243769" y="707733"/>
                    </a:lnTo>
                    <a:cubicBezTo>
                      <a:pt x="1243769" y="842474"/>
                      <a:pt x="1134574" y="951707"/>
                      <a:pt x="999834" y="951764"/>
                    </a:cubicBezTo>
                    <a:lnTo>
                      <a:pt x="291840" y="951764"/>
                    </a:lnTo>
                    <a:lnTo>
                      <a:pt x="291840" y="633629"/>
                    </a:lnTo>
                    <a:cubicBezTo>
                      <a:pt x="291878" y="623104"/>
                      <a:pt x="283373" y="614550"/>
                      <a:pt x="272857" y="614512"/>
                    </a:cubicBezTo>
                    <a:cubicBezTo>
                      <a:pt x="268951" y="614503"/>
                      <a:pt x="265142" y="615684"/>
                      <a:pt x="261932" y="617913"/>
                    </a:cubicBezTo>
                    <a:cubicBezTo>
                      <a:pt x="234995" y="636010"/>
                      <a:pt x="203410" y="645925"/>
                      <a:pt x="170968" y="646488"/>
                    </a:cubicBezTo>
                    <a:cubicBezTo>
                      <a:pt x="76909" y="647278"/>
                      <a:pt x="23" y="571669"/>
                      <a:pt x="-768" y="477609"/>
                    </a:cubicBezTo>
                    <a:cubicBezTo>
                      <a:pt x="-1558" y="383550"/>
                      <a:pt x="74051" y="306664"/>
                      <a:pt x="168111" y="305874"/>
                    </a:cubicBezTo>
                    <a:cubicBezTo>
                      <a:pt x="201620" y="305864"/>
                      <a:pt x="234366" y="315818"/>
                      <a:pt x="262218" y="334449"/>
                    </a:cubicBezTo>
                    <a:cubicBezTo>
                      <a:pt x="270971" y="340287"/>
                      <a:pt x="282801" y="337925"/>
                      <a:pt x="288640" y="329172"/>
                    </a:cubicBezTo>
                    <a:cubicBezTo>
                      <a:pt x="290754" y="326000"/>
                      <a:pt x="291869" y="322266"/>
                      <a:pt x="291840" y="318446"/>
                    </a:cubicBezTo>
                    <a:lnTo>
                      <a:pt x="291840" y="-69"/>
                    </a:lnTo>
                    <a:lnTo>
                      <a:pt x="610070" y="-69"/>
                    </a:lnTo>
                    <a:cubicBezTo>
                      <a:pt x="620596" y="-12"/>
                      <a:pt x="629073" y="8560"/>
                      <a:pt x="629025" y="19076"/>
                    </a:cubicBezTo>
                    <a:cubicBezTo>
                      <a:pt x="629006" y="22771"/>
                      <a:pt x="627911" y="26372"/>
                      <a:pt x="625882" y="29458"/>
                    </a:cubicBezTo>
                    <a:cubicBezTo>
                      <a:pt x="573885" y="107839"/>
                      <a:pt x="595278" y="213529"/>
                      <a:pt x="673659" y="265526"/>
                    </a:cubicBezTo>
                    <a:cubicBezTo>
                      <a:pt x="704063" y="285690"/>
                      <a:pt x="740134" y="295558"/>
                      <a:pt x="776568" y="293682"/>
                    </a:cubicBezTo>
                    <a:cubicBezTo>
                      <a:pt x="868074" y="288595"/>
                      <a:pt x="939397" y="212443"/>
                      <a:pt x="938493" y="120803"/>
                    </a:cubicBezTo>
                    <a:cubicBezTo>
                      <a:pt x="937892" y="88370"/>
                      <a:pt x="927977" y="56795"/>
                      <a:pt x="909918" y="29839"/>
                    </a:cubicBezTo>
                    <a:cubicBezTo>
                      <a:pt x="903917" y="21190"/>
                      <a:pt x="906070" y="9322"/>
                      <a:pt x="914709" y="3331"/>
                    </a:cubicBezTo>
                    <a:cubicBezTo>
                      <a:pt x="917918" y="1102"/>
                      <a:pt x="921728" y="-79"/>
                      <a:pt x="925633" y="-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9E7F4BA5-3828-077E-B2CD-F864E6AB84E4}"/>
                  </a:ext>
                </a:extLst>
              </p:cNvPr>
              <p:cNvSpPr/>
              <p:nvPr/>
            </p:nvSpPr>
            <p:spPr>
              <a:xfrm>
                <a:off x="4465622" y="3526638"/>
                <a:ext cx="1605898" cy="2107304"/>
              </a:xfrm>
              <a:custGeom>
                <a:avLst/>
                <a:gdLst>
                  <a:gd name="connsiteX0" fmla="*/ 950583 w 951357"/>
                  <a:gd name="connsiteY0" fmla="*/ 296401 h 1248398"/>
                  <a:gd name="connsiteX1" fmla="*/ 950583 w 951357"/>
                  <a:gd name="connsiteY1" fmla="*/ 614440 h 1248398"/>
                  <a:gd name="connsiteX2" fmla="*/ 931685 w 951357"/>
                  <a:gd name="connsiteY2" fmla="*/ 633643 h 1248398"/>
                  <a:gd name="connsiteX3" fmla="*/ 920960 w 951357"/>
                  <a:gd name="connsiteY3" fmla="*/ 630442 h 1248398"/>
                  <a:gd name="connsiteX4" fmla="*/ 684864 w 951357"/>
                  <a:gd name="connsiteY4" fmla="*/ 677391 h 1248398"/>
                  <a:gd name="connsiteX5" fmla="*/ 656451 w 951357"/>
                  <a:gd name="connsiteY5" fmla="*/ 781604 h 1248398"/>
                  <a:gd name="connsiteX6" fmla="*/ 829330 w 951357"/>
                  <a:gd name="connsiteY6" fmla="*/ 943529 h 1248398"/>
                  <a:gd name="connsiteX7" fmla="*/ 920293 w 951357"/>
                  <a:gd name="connsiteY7" fmla="*/ 914954 h 1248398"/>
                  <a:gd name="connsiteX8" fmla="*/ 946801 w 951357"/>
                  <a:gd name="connsiteY8" fmla="*/ 919745 h 1248398"/>
                  <a:gd name="connsiteX9" fmla="*/ 950202 w 951357"/>
                  <a:gd name="connsiteY9" fmla="*/ 930670 h 1248398"/>
                  <a:gd name="connsiteX10" fmla="*/ 950202 w 951357"/>
                  <a:gd name="connsiteY10" fmla="*/ 1248329 h 1248398"/>
                  <a:gd name="connsiteX11" fmla="*/ 242685 w 951357"/>
                  <a:gd name="connsiteY11" fmla="*/ 1248329 h 1248398"/>
                  <a:gd name="connsiteX12" fmla="*/ -774 w 951357"/>
                  <a:gd name="connsiteY12" fmla="*/ 1004394 h 1248398"/>
                  <a:gd name="connsiteX13" fmla="*/ -774 w 951357"/>
                  <a:gd name="connsiteY13" fmla="*/ 296401 h 1248398"/>
                  <a:gd name="connsiteX14" fmla="*/ 317361 w 951357"/>
                  <a:gd name="connsiteY14" fmla="*/ 296401 h 1248398"/>
                  <a:gd name="connsiteX15" fmla="*/ 336382 w 951357"/>
                  <a:gd name="connsiteY15" fmla="*/ 277322 h 1248398"/>
                  <a:gd name="connsiteX16" fmla="*/ 332982 w 951357"/>
                  <a:gd name="connsiteY16" fmla="*/ 266492 h 1248398"/>
                  <a:gd name="connsiteX17" fmla="*/ 304407 w 951357"/>
                  <a:gd name="connsiteY17" fmla="*/ 175528 h 1248398"/>
                  <a:gd name="connsiteX18" fmla="*/ 469532 w 951357"/>
                  <a:gd name="connsiteY18" fmla="*/ 11 h 1248398"/>
                  <a:gd name="connsiteX19" fmla="*/ 645049 w 951357"/>
                  <a:gd name="connsiteY19" fmla="*/ 165137 h 1248398"/>
                  <a:gd name="connsiteX20" fmla="*/ 645116 w 951357"/>
                  <a:gd name="connsiteY20" fmla="*/ 172671 h 1248398"/>
                  <a:gd name="connsiteX21" fmla="*/ 616541 w 951357"/>
                  <a:gd name="connsiteY21" fmla="*/ 266778 h 1248398"/>
                  <a:gd name="connsiteX22" fmla="*/ 621818 w 951357"/>
                  <a:gd name="connsiteY22" fmla="*/ 293200 h 1248398"/>
                  <a:gd name="connsiteX23" fmla="*/ 632352 w 951357"/>
                  <a:gd name="connsiteY23" fmla="*/ 296401 h 124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51357" h="1248398">
                    <a:moveTo>
                      <a:pt x="950583" y="296401"/>
                    </a:moveTo>
                    <a:lnTo>
                      <a:pt x="950583" y="614440"/>
                    </a:lnTo>
                    <a:cubicBezTo>
                      <a:pt x="950668" y="624965"/>
                      <a:pt x="942210" y="633557"/>
                      <a:pt x="931685" y="633643"/>
                    </a:cubicBezTo>
                    <a:cubicBezTo>
                      <a:pt x="927875" y="633681"/>
                      <a:pt x="924132" y="632557"/>
                      <a:pt x="920960" y="630442"/>
                    </a:cubicBezTo>
                    <a:cubicBezTo>
                      <a:pt x="842798" y="578217"/>
                      <a:pt x="737099" y="599229"/>
                      <a:pt x="684864" y="677391"/>
                    </a:cubicBezTo>
                    <a:cubicBezTo>
                      <a:pt x="664328" y="708128"/>
                      <a:pt x="654356" y="744704"/>
                      <a:pt x="656451" y="781604"/>
                    </a:cubicBezTo>
                    <a:cubicBezTo>
                      <a:pt x="661537" y="873111"/>
                      <a:pt x="737689" y="944434"/>
                      <a:pt x="829330" y="943529"/>
                    </a:cubicBezTo>
                    <a:cubicBezTo>
                      <a:pt x="861772" y="942967"/>
                      <a:pt x="893357" y="933052"/>
                      <a:pt x="920293" y="914954"/>
                    </a:cubicBezTo>
                    <a:cubicBezTo>
                      <a:pt x="928942" y="908953"/>
                      <a:pt x="940810" y="911106"/>
                      <a:pt x="946801" y="919745"/>
                    </a:cubicBezTo>
                    <a:cubicBezTo>
                      <a:pt x="949030" y="922955"/>
                      <a:pt x="950211" y="926765"/>
                      <a:pt x="950202" y="930670"/>
                    </a:cubicBezTo>
                    <a:lnTo>
                      <a:pt x="950202" y="1248329"/>
                    </a:lnTo>
                    <a:lnTo>
                      <a:pt x="242685" y="1248329"/>
                    </a:lnTo>
                    <a:cubicBezTo>
                      <a:pt x="108173" y="1248015"/>
                      <a:pt x="-727" y="1138906"/>
                      <a:pt x="-774" y="1004394"/>
                    </a:cubicBezTo>
                    <a:lnTo>
                      <a:pt x="-774" y="296401"/>
                    </a:lnTo>
                    <a:lnTo>
                      <a:pt x="317361" y="296401"/>
                    </a:lnTo>
                    <a:cubicBezTo>
                      <a:pt x="327886" y="296382"/>
                      <a:pt x="336401" y="287838"/>
                      <a:pt x="336382" y="277322"/>
                    </a:cubicBezTo>
                    <a:cubicBezTo>
                      <a:pt x="336373" y="273445"/>
                      <a:pt x="335191" y="269673"/>
                      <a:pt x="332982" y="266492"/>
                    </a:cubicBezTo>
                    <a:cubicBezTo>
                      <a:pt x="314951" y="239527"/>
                      <a:pt x="305036" y="207961"/>
                      <a:pt x="304407" y="175528"/>
                    </a:cubicBezTo>
                    <a:cubicBezTo>
                      <a:pt x="301540" y="81460"/>
                      <a:pt x="375463" y="2878"/>
                      <a:pt x="469532" y="11"/>
                    </a:cubicBezTo>
                    <a:cubicBezTo>
                      <a:pt x="563601" y="-2856"/>
                      <a:pt x="642182" y="71068"/>
                      <a:pt x="645049" y="165137"/>
                    </a:cubicBezTo>
                    <a:cubicBezTo>
                      <a:pt x="645125" y="167651"/>
                      <a:pt x="645154" y="170156"/>
                      <a:pt x="645116" y="172671"/>
                    </a:cubicBezTo>
                    <a:cubicBezTo>
                      <a:pt x="645125" y="206180"/>
                      <a:pt x="635172" y="238927"/>
                      <a:pt x="616541" y="266778"/>
                    </a:cubicBezTo>
                    <a:cubicBezTo>
                      <a:pt x="610702" y="275531"/>
                      <a:pt x="613064" y="287361"/>
                      <a:pt x="621818" y="293200"/>
                    </a:cubicBezTo>
                    <a:cubicBezTo>
                      <a:pt x="624932" y="295277"/>
                      <a:pt x="628600" y="296391"/>
                      <a:pt x="632352" y="296401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D71D74D9-6AFC-16C4-C978-6D871B8A6E85}"/>
                  </a:ext>
                </a:extLst>
              </p:cNvPr>
              <p:cNvSpPr/>
              <p:nvPr/>
            </p:nvSpPr>
            <p:spPr>
              <a:xfrm>
                <a:off x="4465620" y="2420381"/>
                <a:ext cx="1606861" cy="1606540"/>
              </a:xfrm>
              <a:custGeom>
                <a:avLst/>
                <a:gdLst>
                  <a:gd name="connsiteX0" fmla="*/ 950678 w 951928"/>
                  <a:gd name="connsiteY0" fmla="*/ 951669 h 951738"/>
                  <a:gd name="connsiteX1" fmla="*/ 632448 w 951928"/>
                  <a:gd name="connsiteY1" fmla="*/ 951669 h 951738"/>
                  <a:gd name="connsiteX2" fmla="*/ 613493 w 951928"/>
                  <a:gd name="connsiteY2" fmla="*/ 932523 h 951738"/>
                  <a:gd name="connsiteX3" fmla="*/ 616636 w 951928"/>
                  <a:gd name="connsiteY3" fmla="*/ 922141 h 951738"/>
                  <a:gd name="connsiteX4" fmla="*/ 568859 w 951928"/>
                  <a:gd name="connsiteY4" fmla="*/ 686073 h 951738"/>
                  <a:gd name="connsiteX5" fmla="*/ 465951 w 951928"/>
                  <a:gd name="connsiteY5" fmla="*/ 657918 h 951738"/>
                  <a:gd name="connsiteX6" fmla="*/ 304026 w 951928"/>
                  <a:gd name="connsiteY6" fmla="*/ 830796 h 951738"/>
                  <a:gd name="connsiteX7" fmla="*/ 332601 w 951928"/>
                  <a:gd name="connsiteY7" fmla="*/ 921760 h 951738"/>
                  <a:gd name="connsiteX8" fmla="*/ 327810 w 951928"/>
                  <a:gd name="connsiteY8" fmla="*/ 948268 h 951738"/>
                  <a:gd name="connsiteX9" fmla="*/ 316884 w 951928"/>
                  <a:gd name="connsiteY9" fmla="*/ 951669 h 951738"/>
                  <a:gd name="connsiteX10" fmla="*/ -774 w 951928"/>
                  <a:gd name="connsiteY10" fmla="*/ 951669 h 951738"/>
                  <a:gd name="connsiteX11" fmla="*/ -774 w 951928"/>
                  <a:gd name="connsiteY11" fmla="*/ 243866 h 951738"/>
                  <a:gd name="connsiteX12" fmla="*/ 242971 w 951928"/>
                  <a:gd name="connsiteY12" fmla="*/ -70 h 951738"/>
                  <a:gd name="connsiteX13" fmla="*/ 243066 w 951928"/>
                  <a:gd name="connsiteY13" fmla="*/ -70 h 951738"/>
                  <a:gd name="connsiteX14" fmla="*/ 951154 w 951928"/>
                  <a:gd name="connsiteY14" fmla="*/ -70 h 95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1928" h="951738">
                    <a:moveTo>
                      <a:pt x="950678" y="951669"/>
                    </a:moveTo>
                    <a:lnTo>
                      <a:pt x="632448" y="951669"/>
                    </a:lnTo>
                    <a:cubicBezTo>
                      <a:pt x="621923" y="951611"/>
                      <a:pt x="613445" y="943039"/>
                      <a:pt x="613493" y="932523"/>
                    </a:cubicBezTo>
                    <a:cubicBezTo>
                      <a:pt x="613512" y="928828"/>
                      <a:pt x="614607" y="925227"/>
                      <a:pt x="616636" y="922141"/>
                    </a:cubicBezTo>
                    <a:cubicBezTo>
                      <a:pt x="668633" y="843760"/>
                      <a:pt x="647240" y="738070"/>
                      <a:pt x="568859" y="686073"/>
                    </a:cubicBezTo>
                    <a:cubicBezTo>
                      <a:pt x="538455" y="665909"/>
                      <a:pt x="502384" y="656041"/>
                      <a:pt x="465951" y="657918"/>
                    </a:cubicBezTo>
                    <a:cubicBezTo>
                      <a:pt x="374559" y="663242"/>
                      <a:pt x="303359" y="739251"/>
                      <a:pt x="304026" y="830796"/>
                    </a:cubicBezTo>
                    <a:cubicBezTo>
                      <a:pt x="304626" y="863229"/>
                      <a:pt x="314541" y="894804"/>
                      <a:pt x="332601" y="921760"/>
                    </a:cubicBezTo>
                    <a:cubicBezTo>
                      <a:pt x="338602" y="930409"/>
                      <a:pt x="336449" y="942277"/>
                      <a:pt x="327810" y="948268"/>
                    </a:cubicBezTo>
                    <a:cubicBezTo>
                      <a:pt x="324599" y="950497"/>
                      <a:pt x="320790" y="951678"/>
                      <a:pt x="316884" y="951669"/>
                    </a:cubicBezTo>
                    <a:lnTo>
                      <a:pt x="-774" y="951669"/>
                    </a:lnTo>
                    <a:lnTo>
                      <a:pt x="-774" y="243866"/>
                    </a:lnTo>
                    <a:cubicBezTo>
                      <a:pt x="-822" y="109201"/>
                      <a:pt x="108306" y="-12"/>
                      <a:pt x="242971" y="-70"/>
                    </a:cubicBezTo>
                    <a:cubicBezTo>
                      <a:pt x="242999" y="-70"/>
                      <a:pt x="243037" y="-70"/>
                      <a:pt x="243066" y="-70"/>
                    </a:cubicBezTo>
                    <a:lnTo>
                      <a:pt x="951154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F9F47916-80D5-F636-B3F3-887077C3EEB3}"/>
                  </a:ext>
                </a:extLst>
              </p:cNvPr>
              <p:cNvSpPr/>
              <p:nvPr/>
            </p:nvSpPr>
            <p:spPr>
              <a:xfrm>
                <a:off x="7542840" y="2526658"/>
                <a:ext cx="135378" cy="1500584"/>
              </a:xfrm>
              <a:custGeom>
                <a:avLst/>
                <a:gdLst>
                  <a:gd name="connsiteX0" fmla="*/ -774 w 80200"/>
                  <a:gd name="connsiteY0" fmla="*/ -70 h 888968"/>
                  <a:gd name="connsiteX1" fmla="*/ 79426 w 80200"/>
                  <a:gd name="connsiteY1" fmla="*/ 180906 h 888968"/>
                  <a:gd name="connsiteX2" fmla="*/ 79426 w 80200"/>
                  <a:gd name="connsiteY2" fmla="*/ 888899 h 888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200" h="888968">
                    <a:moveTo>
                      <a:pt x="-774" y="-70"/>
                    </a:moveTo>
                    <a:cubicBezTo>
                      <a:pt x="50375" y="46184"/>
                      <a:pt x="79521" y="111945"/>
                      <a:pt x="79426" y="180906"/>
                    </a:cubicBezTo>
                    <a:lnTo>
                      <a:pt x="79426" y="88889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B4D06041-8EE7-E069-22CE-43C3E663397D}"/>
                  </a:ext>
                </a:extLst>
              </p:cNvPr>
              <p:cNvSpPr/>
              <p:nvPr/>
            </p:nvSpPr>
            <p:spPr>
              <a:xfrm>
                <a:off x="6071197" y="2420221"/>
                <a:ext cx="930610" cy="1606861"/>
              </a:xfrm>
              <a:custGeom>
                <a:avLst/>
                <a:gdLst>
                  <a:gd name="connsiteX0" fmla="*/ -488 w 551307"/>
                  <a:gd name="connsiteY0" fmla="*/ 951859 h 951928"/>
                  <a:gd name="connsiteX1" fmla="*/ -488 w 551307"/>
                  <a:gd name="connsiteY1" fmla="*/ 633724 h 951928"/>
                  <a:gd name="connsiteX2" fmla="*/ 18600 w 551307"/>
                  <a:gd name="connsiteY2" fmla="*/ 614712 h 951928"/>
                  <a:gd name="connsiteX3" fmla="*/ 29134 w 551307"/>
                  <a:gd name="connsiteY3" fmla="*/ 617913 h 951928"/>
                  <a:gd name="connsiteX4" fmla="*/ 123241 w 551307"/>
                  <a:gd name="connsiteY4" fmla="*/ 646488 h 951928"/>
                  <a:gd name="connsiteX5" fmla="*/ 292710 w 551307"/>
                  <a:gd name="connsiteY5" fmla="*/ 475342 h 951928"/>
                  <a:gd name="connsiteX6" fmla="*/ 121565 w 551307"/>
                  <a:gd name="connsiteY6" fmla="*/ 305874 h 951928"/>
                  <a:gd name="connsiteX7" fmla="*/ 29134 w 551307"/>
                  <a:gd name="connsiteY7" fmla="*/ 333687 h 951928"/>
                  <a:gd name="connsiteX8" fmla="*/ 2626 w 551307"/>
                  <a:gd name="connsiteY8" fmla="*/ 328895 h 951928"/>
                  <a:gd name="connsiteX9" fmla="*/ -774 w 551307"/>
                  <a:gd name="connsiteY9" fmla="*/ 318066 h 951928"/>
                  <a:gd name="connsiteX10" fmla="*/ -774 w 551307"/>
                  <a:gd name="connsiteY10" fmla="*/ -70 h 951928"/>
                  <a:gd name="connsiteX11" fmla="*/ 550533 w 551307"/>
                  <a:gd name="connsiteY11" fmla="*/ -70 h 951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1307" h="951928">
                    <a:moveTo>
                      <a:pt x="-488" y="951859"/>
                    </a:moveTo>
                    <a:lnTo>
                      <a:pt x="-488" y="633724"/>
                    </a:lnTo>
                    <a:cubicBezTo>
                      <a:pt x="-469" y="623199"/>
                      <a:pt x="8075" y="614693"/>
                      <a:pt x="18600" y="614712"/>
                    </a:cubicBezTo>
                    <a:cubicBezTo>
                      <a:pt x="22353" y="614712"/>
                      <a:pt x="26010" y="615827"/>
                      <a:pt x="29134" y="617913"/>
                    </a:cubicBezTo>
                    <a:cubicBezTo>
                      <a:pt x="56966" y="636582"/>
                      <a:pt x="89732" y="646526"/>
                      <a:pt x="123241" y="646488"/>
                    </a:cubicBezTo>
                    <a:cubicBezTo>
                      <a:pt x="217301" y="646030"/>
                      <a:pt x="293177" y="569402"/>
                      <a:pt x="292710" y="475342"/>
                    </a:cubicBezTo>
                    <a:cubicBezTo>
                      <a:pt x="292243" y="381292"/>
                      <a:pt x="215624" y="305416"/>
                      <a:pt x="121565" y="305874"/>
                    </a:cubicBezTo>
                    <a:cubicBezTo>
                      <a:pt x="88723" y="306035"/>
                      <a:pt x="56623" y="315694"/>
                      <a:pt x="29134" y="333687"/>
                    </a:cubicBezTo>
                    <a:cubicBezTo>
                      <a:pt x="20485" y="339687"/>
                      <a:pt x="8618" y="337535"/>
                      <a:pt x="2626" y="328895"/>
                    </a:cubicBezTo>
                    <a:cubicBezTo>
                      <a:pt x="416" y="325714"/>
                      <a:pt x="-764" y="321933"/>
                      <a:pt x="-774" y="318066"/>
                    </a:cubicBezTo>
                    <a:lnTo>
                      <a:pt x="-774" y="-70"/>
                    </a:lnTo>
                    <a:lnTo>
                      <a:pt x="550533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86371423-EF97-6B49-C09F-9AF7DC81C030}"/>
                  </a:ext>
                </a:extLst>
              </p:cNvPr>
              <p:cNvSpPr/>
              <p:nvPr/>
            </p:nvSpPr>
            <p:spPr>
              <a:xfrm>
                <a:off x="6071519" y="4027081"/>
                <a:ext cx="1606701" cy="1606861"/>
              </a:xfrm>
              <a:custGeom>
                <a:avLst/>
                <a:gdLst>
                  <a:gd name="connsiteX0" fmla="*/ -774 w 951833"/>
                  <a:gd name="connsiteY0" fmla="*/ -70 h 951928"/>
                  <a:gd name="connsiteX1" fmla="*/ 317361 w 951833"/>
                  <a:gd name="connsiteY1" fmla="*/ -70 h 951928"/>
                  <a:gd name="connsiteX2" fmla="*/ 336411 w 951833"/>
                  <a:gd name="connsiteY2" fmla="*/ 18981 h 951928"/>
                  <a:gd name="connsiteX3" fmla="*/ 333268 w 951833"/>
                  <a:gd name="connsiteY3" fmla="*/ 29458 h 951928"/>
                  <a:gd name="connsiteX4" fmla="*/ 381045 w 951833"/>
                  <a:gd name="connsiteY4" fmla="*/ 265526 h 951928"/>
                  <a:gd name="connsiteX5" fmla="*/ 483953 w 951833"/>
                  <a:gd name="connsiteY5" fmla="*/ 293681 h 951928"/>
                  <a:gd name="connsiteX6" fmla="*/ 645878 w 951833"/>
                  <a:gd name="connsiteY6" fmla="*/ 120898 h 951928"/>
                  <a:gd name="connsiteX7" fmla="*/ 617303 w 951833"/>
                  <a:gd name="connsiteY7" fmla="*/ 29839 h 951928"/>
                  <a:gd name="connsiteX8" fmla="*/ 622094 w 951833"/>
                  <a:gd name="connsiteY8" fmla="*/ 3331 h 951928"/>
                  <a:gd name="connsiteX9" fmla="*/ 632924 w 951833"/>
                  <a:gd name="connsiteY9" fmla="*/ -70 h 951928"/>
                  <a:gd name="connsiteX10" fmla="*/ 951059 w 951833"/>
                  <a:gd name="connsiteY10" fmla="*/ -70 h 951928"/>
                  <a:gd name="connsiteX11" fmla="*/ 951059 w 951833"/>
                  <a:gd name="connsiteY11" fmla="*/ 707829 h 951928"/>
                  <a:gd name="connsiteX12" fmla="*/ 707219 w 951833"/>
                  <a:gd name="connsiteY12" fmla="*/ 951859 h 951928"/>
                  <a:gd name="connsiteX13" fmla="*/ -774 w 951833"/>
                  <a:gd name="connsiteY13" fmla="*/ 951859 h 951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1833" h="951928">
                    <a:moveTo>
                      <a:pt x="-774" y="-70"/>
                    </a:moveTo>
                    <a:lnTo>
                      <a:pt x="317361" y="-70"/>
                    </a:lnTo>
                    <a:cubicBezTo>
                      <a:pt x="327886" y="-70"/>
                      <a:pt x="336411" y="8465"/>
                      <a:pt x="336411" y="18981"/>
                    </a:cubicBezTo>
                    <a:cubicBezTo>
                      <a:pt x="336411" y="22705"/>
                      <a:pt x="335315" y="26353"/>
                      <a:pt x="333268" y="29458"/>
                    </a:cubicBezTo>
                    <a:cubicBezTo>
                      <a:pt x="281271" y="107839"/>
                      <a:pt x="302664" y="213529"/>
                      <a:pt x="381045" y="265526"/>
                    </a:cubicBezTo>
                    <a:cubicBezTo>
                      <a:pt x="411449" y="285690"/>
                      <a:pt x="447520" y="295558"/>
                      <a:pt x="483953" y="293681"/>
                    </a:cubicBezTo>
                    <a:cubicBezTo>
                      <a:pt x="575421" y="288595"/>
                      <a:pt x="646735" y="212500"/>
                      <a:pt x="645878" y="120898"/>
                    </a:cubicBezTo>
                    <a:cubicBezTo>
                      <a:pt x="645268" y="88437"/>
                      <a:pt x="635343" y="56833"/>
                      <a:pt x="617303" y="29839"/>
                    </a:cubicBezTo>
                    <a:cubicBezTo>
                      <a:pt x="611312" y="21190"/>
                      <a:pt x="613455" y="9322"/>
                      <a:pt x="622094" y="3331"/>
                    </a:cubicBezTo>
                    <a:cubicBezTo>
                      <a:pt x="625275" y="1121"/>
                      <a:pt x="629057" y="-60"/>
                      <a:pt x="632924" y="-70"/>
                    </a:cubicBezTo>
                    <a:lnTo>
                      <a:pt x="951059" y="-70"/>
                    </a:lnTo>
                    <a:lnTo>
                      <a:pt x="951059" y="707829"/>
                    </a:lnTo>
                    <a:cubicBezTo>
                      <a:pt x="951059" y="842531"/>
                      <a:pt x="841921" y="951754"/>
                      <a:pt x="707219" y="951859"/>
                    </a:cubicBezTo>
                    <a:lnTo>
                      <a:pt x="-774" y="95185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512BC837-AC86-185D-AD59-443013935B78}"/>
                  </a:ext>
                </a:extLst>
              </p:cNvPr>
              <p:cNvSpPr/>
              <p:nvPr/>
            </p:nvSpPr>
            <p:spPr>
              <a:xfrm>
                <a:off x="4465620" y="4026921"/>
                <a:ext cx="1605898" cy="1607021"/>
              </a:xfrm>
              <a:custGeom>
                <a:avLst/>
                <a:gdLst>
                  <a:gd name="connsiteX0" fmla="*/ 950583 w 951357"/>
                  <a:gd name="connsiteY0" fmla="*/ -70 h 952023"/>
                  <a:gd name="connsiteX1" fmla="*/ 950583 w 951357"/>
                  <a:gd name="connsiteY1" fmla="*/ 318065 h 952023"/>
                  <a:gd name="connsiteX2" fmla="*/ 931533 w 951357"/>
                  <a:gd name="connsiteY2" fmla="*/ 337115 h 952023"/>
                  <a:gd name="connsiteX3" fmla="*/ 921056 w 951357"/>
                  <a:gd name="connsiteY3" fmla="*/ 333972 h 952023"/>
                  <a:gd name="connsiteX4" fmla="*/ 684864 w 951357"/>
                  <a:gd name="connsiteY4" fmla="*/ 381092 h 952023"/>
                  <a:gd name="connsiteX5" fmla="*/ 656451 w 951357"/>
                  <a:gd name="connsiteY5" fmla="*/ 484658 h 952023"/>
                  <a:gd name="connsiteX6" fmla="*/ 829234 w 951357"/>
                  <a:gd name="connsiteY6" fmla="*/ 646583 h 952023"/>
                  <a:gd name="connsiteX7" fmla="*/ 920293 w 951357"/>
                  <a:gd name="connsiteY7" fmla="*/ 618484 h 952023"/>
                  <a:gd name="connsiteX8" fmla="*/ 946801 w 951357"/>
                  <a:gd name="connsiteY8" fmla="*/ 623275 h 952023"/>
                  <a:gd name="connsiteX9" fmla="*/ 950202 w 951357"/>
                  <a:gd name="connsiteY9" fmla="*/ 634200 h 952023"/>
                  <a:gd name="connsiteX10" fmla="*/ 950202 w 951357"/>
                  <a:gd name="connsiteY10" fmla="*/ 951954 h 952023"/>
                  <a:gd name="connsiteX11" fmla="*/ 242685 w 951357"/>
                  <a:gd name="connsiteY11" fmla="*/ 951954 h 952023"/>
                  <a:gd name="connsiteX12" fmla="*/ -774 w 951357"/>
                  <a:gd name="connsiteY12" fmla="*/ 707924 h 952023"/>
                  <a:gd name="connsiteX13" fmla="*/ -774 w 951357"/>
                  <a:gd name="connsiteY13" fmla="*/ -70 h 95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1357" h="952023">
                    <a:moveTo>
                      <a:pt x="950583" y="-70"/>
                    </a:moveTo>
                    <a:lnTo>
                      <a:pt x="950583" y="318065"/>
                    </a:lnTo>
                    <a:cubicBezTo>
                      <a:pt x="950583" y="328591"/>
                      <a:pt x="942048" y="337115"/>
                      <a:pt x="931533" y="337115"/>
                    </a:cubicBezTo>
                    <a:cubicBezTo>
                      <a:pt x="927809" y="337115"/>
                      <a:pt x="924170" y="336020"/>
                      <a:pt x="921056" y="333972"/>
                    </a:cubicBezTo>
                    <a:cubicBezTo>
                      <a:pt x="842817" y="281756"/>
                      <a:pt x="737070" y="302854"/>
                      <a:pt x="684864" y="381092"/>
                    </a:cubicBezTo>
                    <a:cubicBezTo>
                      <a:pt x="664471" y="411649"/>
                      <a:pt x="654508" y="447977"/>
                      <a:pt x="656451" y="484658"/>
                    </a:cubicBezTo>
                    <a:cubicBezTo>
                      <a:pt x="661537" y="576126"/>
                      <a:pt x="737632" y="647440"/>
                      <a:pt x="829234" y="646583"/>
                    </a:cubicBezTo>
                    <a:cubicBezTo>
                      <a:pt x="861657" y="646154"/>
                      <a:pt x="893271" y="636401"/>
                      <a:pt x="920293" y="618484"/>
                    </a:cubicBezTo>
                    <a:cubicBezTo>
                      <a:pt x="928942" y="612483"/>
                      <a:pt x="940810" y="614636"/>
                      <a:pt x="946801" y="623275"/>
                    </a:cubicBezTo>
                    <a:cubicBezTo>
                      <a:pt x="949030" y="626485"/>
                      <a:pt x="950211" y="630295"/>
                      <a:pt x="950202" y="634200"/>
                    </a:cubicBezTo>
                    <a:lnTo>
                      <a:pt x="950202" y="951954"/>
                    </a:lnTo>
                    <a:lnTo>
                      <a:pt x="242685" y="951954"/>
                    </a:lnTo>
                    <a:cubicBezTo>
                      <a:pt x="108116" y="951687"/>
                      <a:pt x="-831" y="842493"/>
                      <a:pt x="-774" y="707924"/>
                    </a:cubicBezTo>
                    <a:lnTo>
                      <a:pt x="-774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D9095F52-59A1-3CCA-706E-AA1177DA3940}"/>
                  </a:ext>
                </a:extLst>
              </p:cNvPr>
              <p:cNvSpPr/>
              <p:nvPr/>
            </p:nvSpPr>
            <p:spPr>
              <a:xfrm>
                <a:off x="7479493" y="4471484"/>
                <a:ext cx="608368" cy="969520"/>
              </a:xfrm>
              <a:custGeom>
                <a:avLst/>
                <a:gdLst>
                  <a:gd name="connsiteX0" fmla="*/ 210395 w 360406"/>
                  <a:gd name="connsiteY0" fmla="*/ 574289 h 574358"/>
                  <a:gd name="connsiteX1" fmla="*/ -584 w 360406"/>
                  <a:gd name="connsiteY1" fmla="*/ 295778 h 574358"/>
                  <a:gd name="connsiteX2" fmla="*/ 138862 w 360406"/>
                  <a:gd name="connsiteY2" fmla="*/ 314066 h 574358"/>
                  <a:gd name="connsiteX3" fmla="*/ 104001 w 360406"/>
                  <a:gd name="connsiteY3" fmla="*/ 192241 h 574358"/>
                  <a:gd name="connsiteX4" fmla="*/ -774 w 360406"/>
                  <a:gd name="connsiteY4" fmla="*/ 191765 h 574358"/>
                  <a:gd name="connsiteX5" fmla="*/ 228397 w 360406"/>
                  <a:gd name="connsiteY5" fmla="*/ 503 h 574358"/>
                  <a:gd name="connsiteX6" fmla="*/ 227540 w 360406"/>
                  <a:gd name="connsiteY6" fmla="*/ 9075 h 574358"/>
                  <a:gd name="connsiteX7" fmla="*/ 226397 w 360406"/>
                  <a:gd name="connsiteY7" fmla="*/ 22029 h 574358"/>
                  <a:gd name="connsiteX8" fmla="*/ 238779 w 360406"/>
                  <a:gd name="connsiteY8" fmla="*/ 42318 h 574358"/>
                  <a:gd name="connsiteX9" fmla="*/ 240494 w 360406"/>
                  <a:gd name="connsiteY9" fmla="*/ 42889 h 574358"/>
                  <a:gd name="connsiteX10" fmla="*/ 242209 w 360406"/>
                  <a:gd name="connsiteY10" fmla="*/ 43365 h 574358"/>
                  <a:gd name="connsiteX11" fmla="*/ 244113 w 360406"/>
                  <a:gd name="connsiteY11" fmla="*/ 43365 h 574358"/>
                  <a:gd name="connsiteX12" fmla="*/ 247352 w 360406"/>
                  <a:gd name="connsiteY12" fmla="*/ 43365 h 574358"/>
                  <a:gd name="connsiteX13" fmla="*/ 249924 w 360406"/>
                  <a:gd name="connsiteY13" fmla="*/ 43365 h 574358"/>
                  <a:gd name="connsiteX14" fmla="*/ 265354 w 360406"/>
                  <a:gd name="connsiteY14" fmla="*/ 29364 h 574358"/>
                  <a:gd name="connsiteX15" fmla="*/ 265926 w 360406"/>
                  <a:gd name="connsiteY15" fmla="*/ 27173 h 574358"/>
                  <a:gd name="connsiteX16" fmla="*/ 268212 w 360406"/>
                  <a:gd name="connsiteY16" fmla="*/ 13647 h 574358"/>
                  <a:gd name="connsiteX17" fmla="*/ 269450 w 360406"/>
                  <a:gd name="connsiteY17" fmla="*/ 6313 h 574358"/>
                  <a:gd name="connsiteX18" fmla="*/ 210395 w 360406"/>
                  <a:gd name="connsiteY18" fmla="*/ 574289 h 574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0406" h="574358">
                    <a:moveTo>
                      <a:pt x="210395" y="574289"/>
                    </a:moveTo>
                    <a:cubicBezTo>
                      <a:pt x="209538" y="487611"/>
                      <a:pt x="142958" y="394552"/>
                      <a:pt x="-584" y="295778"/>
                    </a:cubicBezTo>
                    <a:cubicBezTo>
                      <a:pt x="44136" y="311446"/>
                      <a:pt x="91618" y="317666"/>
                      <a:pt x="138862" y="314066"/>
                    </a:cubicBezTo>
                    <a:cubicBezTo>
                      <a:pt x="128765" y="280824"/>
                      <a:pt x="113144" y="223197"/>
                      <a:pt x="104001" y="192241"/>
                    </a:cubicBezTo>
                    <a:cubicBezTo>
                      <a:pt x="69796" y="202414"/>
                      <a:pt x="33344" y="202252"/>
                      <a:pt x="-774" y="191765"/>
                    </a:cubicBezTo>
                    <a:cubicBezTo>
                      <a:pt x="64567" y="84894"/>
                      <a:pt x="129528" y="-8260"/>
                      <a:pt x="228397" y="503"/>
                    </a:cubicBezTo>
                    <a:lnTo>
                      <a:pt x="227540" y="9075"/>
                    </a:lnTo>
                    <a:lnTo>
                      <a:pt x="226397" y="22029"/>
                    </a:lnTo>
                    <a:cubicBezTo>
                      <a:pt x="225540" y="30802"/>
                      <a:pt x="230588" y="39079"/>
                      <a:pt x="238779" y="42318"/>
                    </a:cubicBezTo>
                    <a:lnTo>
                      <a:pt x="240494" y="42889"/>
                    </a:lnTo>
                    <a:lnTo>
                      <a:pt x="242209" y="43365"/>
                    </a:lnTo>
                    <a:cubicBezTo>
                      <a:pt x="242875" y="43423"/>
                      <a:pt x="243447" y="43423"/>
                      <a:pt x="244113" y="43365"/>
                    </a:cubicBezTo>
                    <a:lnTo>
                      <a:pt x="247352" y="43365"/>
                    </a:lnTo>
                    <a:lnTo>
                      <a:pt x="249924" y="43365"/>
                    </a:lnTo>
                    <a:cubicBezTo>
                      <a:pt x="257258" y="41994"/>
                      <a:pt x="263258" y="36574"/>
                      <a:pt x="265354" y="29364"/>
                    </a:cubicBezTo>
                    <a:cubicBezTo>
                      <a:pt x="265354" y="28697"/>
                      <a:pt x="265354" y="27935"/>
                      <a:pt x="265926" y="27173"/>
                    </a:cubicBezTo>
                    <a:lnTo>
                      <a:pt x="268212" y="13647"/>
                    </a:lnTo>
                    <a:lnTo>
                      <a:pt x="269450" y="6313"/>
                    </a:lnTo>
                    <a:cubicBezTo>
                      <a:pt x="434518" y="65654"/>
                      <a:pt x="347841" y="391599"/>
                      <a:pt x="210395" y="574289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CCDED557-F4AA-46AB-38AA-54CF695F1049}"/>
                  </a:ext>
                </a:extLst>
              </p:cNvPr>
              <p:cNvSpPr/>
              <p:nvPr/>
            </p:nvSpPr>
            <p:spPr>
              <a:xfrm>
                <a:off x="7863113" y="4433379"/>
                <a:ext cx="80879" cy="112053"/>
              </a:xfrm>
              <a:custGeom>
                <a:avLst/>
                <a:gdLst>
                  <a:gd name="connsiteX0" fmla="*/ 47141 w 47914"/>
                  <a:gd name="connsiteY0" fmla="*/ 1073 h 66382"/>
                  <a:gd name="connsiteX1" fmla="*/ 42950 w 47914"/>
                  <a:gd name="connsiteY1" fmla="*/ 25362 h 66382"/>
                  <a:gd name="connsiteX2" fmla="*/ 41140 w 47914"/>
                  <a:gd name="connsiteY2" fmla="*/ 36126 h 66382"/>
                  <a:gd name="connsiteX3" fmla="*/ 38758 w 47914"/>
                  <a:gd name="connsiteY3" fmla="*/ 49651 h 66382"/>
                  <a:gd name="connsiteX4" fmla="*/ 38282 w 47914"/>
                  <a:gd name="connsiteY4" fmla="*/ 51842 h 66382"/>
                  <a:gd name="connsiteX5" fmla="*/ 13708 w 47914"/>
                  <a:gd name="connsiteY5" fmla="*/ 65548 h 66382"/>
                  <a:gd name="connsiteX6" fmla="*/ -675 w 47914"/>
                  <a:gd name="connsiteY6" fmla="*/ 44412 h 66382"/>
                  <a:gd name="connsiteX7" fmla="*/ 563 w 47914"/>
                  <a:gd name="connsiteY7" fmla="*/ 31553 h 66382"/>
                  <a:gd name="connsiteX8" fmla="*/ 1611 w 47914"/>
                  <a:gd name="connsiteY8" fmla="*/ 19743 h 66382"/>
                  <a:gd name="connsiteX9" fmla="*/ 3421 w 47914"/>
                  <a:gd name="connsiteY9" fmla="*/ -70 h 66382"/>
                  <a:gd name="connsiteX10" fmla="*/ 5516 w 47914"/>
                  <a:gd name="connsiteY10" fmla="*/ 883 h 66382"/>
                  <a:gd name="connsiteX11" fmla="*/ 47141 w 47914"/>
                  <a:gd name="connsiteY11" fmla="*/ 1073 h 6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914" h="66382">
                    <a:moveTo>
                      <a:pt x="47141" y="1073"/>
                    </a:moveTo>
                    <a:lnTo>
                      <a:pt x="42950" y="25362"/>
                    </a:lnTo>
                    <a:lnTo>
                      <a:pt x="41140" y="36126"/>
                    </a:lnTo>
                    <a:lnTo>
                      <a:pt x="38758" y="49651"/>
                    </a:lnTo>
                    <a:cubicBezTo>
                      <a:pt x="38758" y="50413"/>
                      <a:pt x="38758" y="51175"/>
                      <a:pt x="38282" y="51842"/>
                    </a:cubicBezTo>
                    <a:cubicBezTo>
                      <a:pt x="35234" y="62414"/>
                      <a:pt x="24280" y="68558"/>
                      <a:pt x="13708" y="65548"/>
                    </a:cubicBezTo>
                    <a:cubicBezTo>
                      <a:pt x="4373" y="62919"/>
                      <a:pt x="-1628" y="54013"/>
                      <a:pt x="-675" y="44412"/>
                    </a:cubicBezTo>
                    <a:lnTo>
                      <a:pt x="563" y="31553"/>
                    </a:lnTo>
                    <a:lnTo>
                      <a:pt x="1611" y="19743"/>
                    </a:lnTo>
                    <a:lnTo>
                      <a:pt x="3421" y="-70"/>
                    </a:lnTo>
                    <a:lnTo>
                      <a:pt x="5516" y="883"/>
                    </a:lnTo>
                    <a:cubicBezTo>
                      <a:pt x="18851" y="6331"/>
                      <a:pt x="33805" y="6398"/>
                      <a:pt x="47141" y="10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DCA538B2-4D90-3F74-623A-F97E9331ED6A}"/>
                  </a:ext>
                </a:extLst>
              </p:cNvPr>
              <p:cNvSpPr/>
              <p:nvPr/>
            </p:nvSpPr>
            <p:spPr>
              <a:xfrm>
                <a:off x="7814398" y="4213571"/>
                <a:ext cx="254688" cy="228563"/>
              </a:xfrm>
              <a:custGeom>
                <a:avLst/>
                <a:gdLst>
                  <a:gd name="connsiteX0" fmla="*/ 143247 w 150881"/>
                  <a:gd name="connsiteY0" fmla="*/ 91001 h 135404"/>
                  <a:gd name="connsiteX1" fmla="*/ 141627 w 150881"/>
                  <a:gd name="connsiteY1" fmla="*/ 92620 h 135404"/>
                  <a:gd name="connsiteX2" fmla="*/ 118386 w 150881"/>
                  <a:gd name="connsiteY2" fmla="*/ 99859 h 135404"/>
                  <a:gd name="connsiteX3" fmla="*/ 113529 w 150881"/>
                  <a:gd name="connsiteY3" fmla="*/ 101764 h 135404"/>
                  <a:gd name="connsiteX4" fmla="*/ 76000 w 150881"/>
                  <a:gd name="connsiteY4" fmla="*/ 131291 h 135404"/>
                  <a:gd name="connsiteX5" fmla="*/ 34375 w 150881"/>
                  <a:gd name="connsiteY5" fmla="*/ 131291 h 135404"/>
                  <a:gd name="connsiteX6" fmla="*/ 32280 w 150881"/>
                  <a:gd name="connsiteY6" fmla="*/ 130339 h 135404"/>
                  <a:gd name="connsiteX7" fmla="*/ 7039 w 150881"/>
                  <a:gd name="connsiteY7" fmla="*/ 33089 h 135404"/>
                  <a:gd name="connsiteX8" fmla="*/ 22184 w 150881"/>
                  <a:gd name="connsiteY8" fmla="*/ 8514 h 135404"/>
                  <a:gd name="connsiteX9" fmla="*/ 28947 w 150881"/>
                  <a:gd name="connsiteY9" fmla="*/ 1370 h 135404"/>
                  <a:gd name="connsiteX10" fmla="*/ 36471 w 150881"/>
                  <a:gd name="connsiteY10" fmla="*/ 1618 h 135404"/>
                  <a:gd name="connsiteX11" fmla="*/ 37710 w 150881"/>
                  <a:gd name="connsiteY11" fmla="*/ 3752 h 135404"/>
                  <a:gd name="connsiteX12" fmla="*/ 76666 w 150881"/>
                  <a:gd name="connsiteY12" fmla="*/ 14610 h 135404"/>
                  <a:gd name="connsiteX13" fmla="*/ 90478 w 150881"/>
                  <a:gd name="connsiteY13" fmla="*/ 22516 h 135404"/>
                  <a:gd name="connsiteX14" fmla="*/ 101908 w 150881"/>
                  <a:gd name="connsiteY14" fmla="*/ 55568 h 135404"/>
                  <a:gd name="connsiteX15" fmla="*/ 111433 w 150881"/>
                  <a:gd name="connsiteY15" fmla="*/ 65093 h 135404"/>
                  <a:gd name="connsiteX16" fmla="*/ 112004 w 150881"/>
                  <a:gd name="connsiteY16" fmla="*/ 65093 h 135404"/>
                  <a:gd name="connsiteX17" fmla="*/ 119053 w 150881"/>
                  <a:gd name="connsiteY17" fmla="*/ 64235 h 135404"/>
                  <a:gd name="connsiteX18" fmla="*/ 131054 w 150881"/>
                  <a:gd name="connsiteY18" fmla="*/ 58901 h 135404"/>
                  <a:gd name="connsiteX19" fmla="*/ 146104 w 150881"/>
                  <a:gd name="connsiteY19" fmla="*/ 63188 h 135404"/>
                  <a:gd name="connsiteX20" fmla="*/ 143247 w 150881"/>
                  <a:gd name="connsiteY20" fmla="*/ 91001 h 13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881" h="135404">
                    <a:moveTo>
                      <a:pt x="143247" y="91001"/>
                    </a:moveTo>
                    <a:cubicBezTo>
                      <a:pt x="142770" y="91591"/>
                      <a:pt x="142199" y="92125"/>
                      <a:pt x="141627" y="92620"/>
                    </a:cubicBezTo>
                    <a:cubicBezTo>
                      <a:pt x="135722" y="99040"/>
                      <a:pt x="126863" y="101802"/>
                      <a:pt x="118386" y="99859"/>
                    </a:cubicBezTo>
                    <a:cubicBezTo>
                      <a:pt x="116481" y="99421"/>
                      <a:pt x="114576" y="100173"/>
                      <a:pt x="113529" y="101764"/>
                    </a:cubicBezTo>
                    <a:cubicBezTo>
                      <a:pt x="104289" y="115128"/>
                      <a:pt x="91145" y="125405"/>
                      <a:pt x="76000" y="131291"/>
                    </a:cubicBezTo>
                    <a:cubicBezTo>
                      <a:pt x="62665" y="136683"/>
                      <a:pt x="47711" y="136683"/>
                      <a:pt x="34375" y="131291"/>
                    </a:cubicBezTo>
                    <a:lnTo>
                      <a:pt x="32280" y="130339"/>
                    </a:lnTo>
                    <a:cubicBezTo>
                      <a:pt x="1515" y="115575"/>
                      <a:pt x="-9820" y="72617"/>
                      <a:pt x="7039" y="33089"/>
                    </a:cubicBezTo>
                    <a:cubicBezTo>
                      <a:pt x="10849" y="24192"/>
                      <a:pt x="15992" y="15915"/>
                      <a:pt x="22184" y="8514"/>
                    </a:cubicBezTo>
                    <a:cubicBezTo>
                      <a:pt x="24279" y="6019"/>
                      <a:pt x="26565" y="3637"/>
                      <a:pt x="28947" y="1370"/>
                    </a:cubicBezTo>
                    <a:cubicBezTo>
                      <a:pt x="31137" y="-639"/>
                      <a:pt x="34471" y="-535"/>
                      <a:pt x="36471" y="1618"/>
                    </a:cubicBezTo>
                    <a:cubicBezTo>
                      <a:pt x="37043" y="2218"/>
                      <a:pt x="37519" y="2952"/>
                      <a:pt x="37710" y="3752"/>
                    </a:cubicBezTo>
                    <a:cubicBezTo>
                      <a:pt x="43234" y="20420"/>
                      <a:pt x="59522" y="18134"/>
                      <a:pt x="76666" y="14610"/>
                    </a:cubicBezTo>
                    <a:cubicBezTo>
                      <a:pt x="82572" y="13372"/>
                      <a:pt x="88573" y="16772"/>
                      <a:pt x="90478" y="22516"/>
                    </a:cubicBezTo>
                    <a:lnTo>
                      <a:pt x="101908" y="55568"/>
                    </a:lnTo>
                    <a:cubicBezTo>
                      <a:pt x="103432" y="60063"/>
                      <a:pt x="106956" y="63597"/>
                      <a:pt x="111433" y="65093"/>
                    </a:cubicBezTo>
                    <a:lnTo>
                      <a:pt x="112004" y="65093"/>
                    </a:lnTo>
                    <a:cubicBezTo>
                      <a:pt x="114386" y="65969"/>
                      <a:pt x="116958" y="65645"/>
                      <a:pt x="119053" y="64235"/>
                    </a:cubicBezTo>
                    <a:cubicBezTo>
                      <a:pt x="122482" y="61435"/>
                      <a:pt x="126673" y="59597"/>
                      <a:pt x="131054" y="58901"/>
                    </a:cubicBezTo>
                    <a:cubicBezTo>
                      <a:pt x="136484" y="57758"/>
                      <a:pt x="142104" y="59359"/>
                      <a:pt x="146104" y="63188"/>
                    </a:cubicBezTo>
                    <a:cubicBezTo>
                      <a:pt x="152390" y="71836"/>
                      <a:pt x="151152" y="83809"/>
                      <a:pt x="143247" y="910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11D399D0-FF61-3EDC-00C3-43C154479385}"/>
                  </a:ext>
                </a:extLst>
              </p:cNvPr>
              <p:cNvSpPr/>
              <p:nvPr/>
            </p:nvSpPr>
            <p:spPr>
              <a:xfrm>
                <a:off x="7823818" y="4105570"/>
                <a:ext cx="279250" cy="261727"/>
              </a:xfrm>
              <a:custGeom>
                <a:avLst/>
                <a:gdLst>
                  <a:gd name="connsiteX0" fmla="*/ 163383 w 165432"/>
                  <a:gd name="connsiteY0" fmla="*/ 134408 h 155051"/>
                  <a:gd name="connsiteX1" fmla="*/ 137666 w 165432"/>
                  <a:gd name="connsiteY1" fmla="*/ 154982 h 155051"/>
                  <a:gd name="connsiteX2" fmla="*/ 140428 w 165432"/>
                  <a:gd name="connsiteY2" fmla="*/ 126884 h 155051"/>
                  <a:gd name="connsiteX3" fmla="*/ 125378 w 165432"/>
                  <a:gd name="connsiteY3" fmla="*/ 122597 h 155051"/>
                  <a:gd name="connsiteX4" fmla="*/ 113377 w 165432"/>
                  <a:gd name="connsiteY4" fmla="*/ 127931 h 155051"/>
                  <a:gd name="connsiteX5" fmla="*/ 106328 w 165432"/>
                  <a:gd name="connsiteY5" fmla="*/ 128789 h 155051"/>
                  <a:gd name="connsiteX6" fmla="*/ 105757 w 165432"/>
                  <a:gd name="connsiteY6" fmla="*/ 128789 h 155051"/>
                  <a:gd name="connsiteX7" fmla="*/ 96232 w 165432"/>
                  <a:gd name="connsiteY7" fmla="*/ 119264 h 155051"/>
                  <a:gd name="connsiteX8" fmla="*/ 84802 w 165432"/>
                  <a:gd name="connsiteY8" fmla="*/ 86212 h 155051"/>
                  <a:gd name="connsiteX9" fmla="*/ 70991 w 165432"/>
                  <a:gd name="connsiteY9" fmla="*/ 78306 h 155051"/>
                  <a:gd name="connsiteX10" fmla="*/ 32034 w 165432"/>
                  <a:gd name="connsiteY10" fmla="*/ 67448 h 155051"/>
                  <a:gd name="connsiteX11" fmla="*/ 25366 w 165432"/>
                  <a:gd name="connsiteY11" fmla="*/ 63847 h 155051"/>
                  <a:gd name="connsiteX12" fmla="*/ 23271 w 165432"/>
                  <a:gd name="connsiteY12" fmla="*/ 65066 h 155051"/>
                  <a:gd name="connsiteX13" fmla="*/ 16508 w 165432"/>
                  <a:gd name="connsiteY13" fmla="*/ 72210 h 155051"/>
                  <a:gd name="connsiteX14" fmla="*/ 30 w 165432"/>
                  <a:gd name="connsiteY14" fmla="*/ 43064 h 155051"/>
                  <a:gd name="connsiteX15" fmla="*/ 23842 w 165432"/>
                  <a:gd name="connsiteY15" fmla="*/ 26300 h 155051"/>
                  <a:gd name="connsiteX16" fmla="*/ 24699 w 165432"/>
                  <a:gd name="connsiteY16" fmla="*/ 21632 h 155051"/>
                  <a:gd name="connsiteX17" fmla="*/ 61656 w 165432"/>
                  <a:gd name="connsiteY17" fmla="*/ 1087 h 155051"/>
                  <a:gd name="connsiteX18" fmla="*/ 81278 w 165432"/>
                  <a:gd name="connsiteY18" fmla="*/ 18870 h 155051"/>
                  <a:gd name="connsiteX19" fmla="*/ 111567 w 165432"/>
                  <a:gd name="connsiteY19" fmla="*/ 10964 h 155051"/>
                  <a:gd name="connsiteX20" fmla="*/ 133856 w 165432"/>
                  <a:gd name="connsiteY20" fmla="*/ 48112 h 155051"/>
                  <a:gd name="connsiteX21" fmla="*/ 148619 w 165432"/>
                  <a:gd name="connsiteY21" fmla="*/ 62876 h 155051"/>
                  <a:gd name="connsiteX22" fmla="*/ 162335 w 165432"/>
                  <a:gd name="connsiteY22" fmla="*/ 94384 h 155051"/>
                  <a:gd name="connsiteX23" fmla="*/ 154906 w 165432"/>
                  <a:gd name="connsiteY23" fmla="*/ 104405 h 155051"/>
                  <a:gd name="connsiteX24" fmla="*/ 163383 w 165432"/>
                  <a:gd name="connsiteY24" fmla="*/ 134408 h 155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65432" h="155051">
                    <a:moveTo>
                      <a:pt x="163383" y="134408"/>
                    </a:moveTo>
                    <a:cubicBezTo>
                      <a:pt x="160050" y="146010"/>
                      <a:pt x="149762" y="154249"/>
                      <a:pt x="137666" y="154982"/>
                    </a:cubicBezTo>
                    <a:cubicBezTo>
                      <a:pt x="145667" y="147734"/>
                      <a:pt x="146905" y="135561"/>
                      <a:pt x="140428" y="126884"/>
                    </a:cubicBezTo>
                    <a:cubicBezTo>
                      <a:pt x="136428" y="123054"/>
                      <a:pt x="130808" y="121454"/>
                      <a:pt x="125378" y="122597"/>
                    </a:cubicBezTo>
                    <a:cubicBezTo>
                      <a:pt x="120997" y="123293"/>
                      <a:pt x="116806" y="125131"/>
                      <a:pt x="113377" y="127931"/>
                    </a:cubicBezTo>
                    <a:cubicBezTo>
                      <a:pt x="111282" y="129341"/>
                      <a:pt x="108710" y="129665"/>
                      <a:pt x="106328" y="128789"/>
                    </a:cubicBezTo>
                    <a:lnTo>
                      <a:pt x="105757" y="128789"/>
                    </a:lnTo>
                    <a:cubicBezTo>
                      <a:pt x="101280" y="127293"/>
                      <a:pt x="97756" y="123759"/>
                      <a:pt x="96232" y="119264"/>
                    </a:cubicBezTo>
                    <a:lnTo>
                      <a:pt x="84802" y="86212"/>
                    </a:lnTo>
                    <a:cubicBezTo>
                      <a:pt x="82897" y="80468"/>
                      <a:pt x="76896" y="77068"/>
                      <a:pt x="70991" y="78306"/>
                    </a:cubicBezTo>
                    <a:cubicBezTo>
                      <a:pt x="53846" y="81830"/>
                      <a:pt x="37558" y="84116"/>
                      <a:pt x="32034" y="67448"/>
                    </a:cubicBezTo>
                    <a:cubicBezTo>
                      <a:pt x="31176" y="64619"/>
                      <a:pt x="28223" y="63009"/>
                      <a:pt x="25366" y="63847"/>
                    </a:cubicBezTo>
                    <a:cubicBezTo>
                      <a:pt x="24604" y="64076"/>
                      <a:pt x="23842" y="64495"/>
                      <a:pt x="23271" y="65066"/>
                    </a:cubicBezTo>
                    <a:cubicBezTo>
                      <a:pt x="20889" y="67333"/>
                      <a:pt x="18604" y="69715"/>
                      <a:pt x="16508" y="72210"/>
                    </a:cubicBezTo>
                    <a:cubicBezTo>
                      <a:pt x="4030" y="68600"/>
                      <a:pt x="-3304" y="55646"/>
                      <a:pt x="30" y="43064"/>
                    </a:cubicBezTo>
                    <a:cubicBezTo>
                      <a:pt x="3078" y="32577"/>
                      <a:pt x="12984" y="25604"/>
                      <a:pt x="23842" y="26300"/>
                    </a:cubicBezTo>
                    <a:cubicBezTo>
                      <a:pt x="24032" y="24728"/>
                      <a:pt x="24318" y="23166"/>
                      <a:pt x="24699" y="21632"/>
                    </a:cubicBezTo>
                    <a:cubicBezTo>
                      <a:pt x="29271" y="5754"/>
                      <a:pt x="45750" y="-3447"/>
                      <a:pt x="61656" y="1087"/>
                    </a:cubicBezTo>
                    <a:cubicBezTo>
                      <a:pt x="70610" y="3649"/>
                      <a:pt x="77849" y="10221"/>
                      <a:pt x="81278" y="18870"/>
                    </a:cubicBezTo>
                    <a:cubicBezTo>
                      <a:pt x="89279" y="11002"/>
                      <a:pt x="100804" y="7983"/>
                      <a:pt x="111567" y="10964"/>
                    </a:cubicBezTo>
                    <a:cubicBezTo>
                      <a:pt x="127570" y="15555"/>
                      <a:pt x="137380" y="31796"/>
                      <a:pt x="133856" y="48112"/>
                    </a:cubicBezTo>
                    <a:cubicBezTo>
                      <a:pt x="140809" y="50531"/>
                      <a:pt x="146238" y="55970"/>
                      <a:pt x="148619" y="62876"/>
                    </a:cubicBezTo>
                    <a:cubicBezTo>
                      <a:pt x="161097" y="67800"/>
                      <a:pt x="167193" y="81916"/>
                      <a:pt x="162335" y="94384"/>
                    </a:cubicBezTo>
                    <a:cubicBezTo>
                      <a:pt x="160716" y="98309"/>
                      <a:pt x="158240" y="101766"/>
                      <a:pt x="154906" y="104405"/>
                    </a:cubicBezTo>
                    <a:cubicBezTo>
                      <a:pt x="163383" y="111844"/>
                      <a:pt x="166717" y="123607"/>
                      <a:pt x="163383" y="134408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8048175F-0292-9FEB-CF73-92E830B847D1}"/>
                  </a:ext>
                </a:extLst>
              </p:cNvPr>
              <p:cNvSpPr/>
              <p:nvPr/>
            </p:nvSpPr>
            <p:spPr>
              <a:xfrm>
                <a:off x="7153908" y="4673806"/>
                <a:ext cx="561291" cy="329453"/>
              </a:xfrm>
              <a:custGeom>
                <a:avLst/>
                <a:gdLst>
                  <a:gd name="connsiteX0" fmla="*/ 331743 w 332517"/>
                  <a:gd name="connsiteY0" fmla="*/ 194112 h 195173"/>
                  <a:gd name="connsiteX1" fmla="*/ 192297 w 332517"/>
                  <a:gd name="connsiteY1" fmla="*/ 175824 h 195173"/>
                  <a:gd name="connsiteX2" fmla="*/ -774 w 332517"/>
                  <a:gd name="connsiteY2" fmla="*/ 5803 h 195173"/>
                  <a:gd name="connsiteX3" fmla="*/ 22752 w 332517"/>
                  <a:gd name="connsiteY3" fmla="*/ 1421 h 195173"/>
                  <a:gd name="connsiteX4" fmla="*/ 89427 w 332517"/>
                  <a:gd name="connsiteY4" fmla="*/ 16280 h 195173"/>
                  <a:gd name="connsiteX5" fmla="*/ 192392 w 332517"/>
                  <a:gd name="connsiteY5" fmla="*/ 71811 h 195173"/>
                  <a:gd name="connsiteX6" fmla="*/ 297167 w 332517"/>
                  <a:gd name="connsiteY6" fmla="*/ 72287 h 195173"/>
                  <a:gd name="connsiteX7" fmla="*/ 331743 w 332517"/>
                  <a:gd name="connsiteY7" fmla="*/ 194112 h 195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2517" h="195173">
                    <a:moveTo>
                      <a:pt x="331743" y="194112"/>
                    </a:moveTo>
                    <a:cubicBezTo>
                      <a:pt x="284500" y="197712"/>
                      <a:pt x="237017" y="191492"/>
                      <a:pt x="192297" y="175824"/>
                    </a:cubicBezTo>
                    <a:lnTo>
                      <a:pt x="-774" y="5803"/>
                    </a:lnTo>
                    <a:lnTo>
                      <a:pt x="22752" y="1421"/>
                    </a:lnTo>
                    <a:cubicBezTo>
                      <a:pt x="46069" y="-2960"/>
                      <a:pt x="70177" y="2412"/>
                      <a:pt x="89427" y="16280"/>
                    </a:cubicBezTo>
                    <a:cubicBezTo>
                      <a:pt x="120431" y="40378"/>
                      <a:pt x="155226" y="59143"/>
                      <a:pt x="192392" y="71811"/>
                    </a:cubicBezTo>
                    <a:cubicBezTo>
                      <a:pt x="226511" y="82298"/>
                      <a:pt x="262963" y="82460"/>
                      <a:pt x="297167" y="72287"/>
                    </a:cubicBezTo>
                    <a:cubicBezTo>
                      <a:pt x="306026" y="103243"/>
                      <a:pt x="321647" y="160870"/>
                      <a:pt x="331743" y="1941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3FC0BC70-2F5D-4488-6120-1D58F0D02304}"/>
                  </a:ext>
                </a:extLst>
              </p:cNvPr>
              <p:cNvSpPr/>
              <p:nvPr/>
            </p:nvSpPr>
            <p:spPr>
              <a:xfrm>
                <a:off x="6202075" y="4594854"/>
                <a:ext cx="1633873" cy="1036838"/>
              </a:xfrm>
              <a:custGeom>
                <a:avLst/>
                <a:gdLst>
                  <a:gd name="connsiteX0" fmla="*/ 967156 w 967930"/>
                  <a:gd name="connsiteY0" fmla="*/ 501203 h 614238"/>
                  <a:gd name="connsiteX1" fmla="*/ 967156 w 967930"/>
                  <a:gd name="connsiteY1" fmla="*/ 501203 h 614238"/>
                  <a:gd name="connsiteX2" fmla="*/ 901529 w 967930"/>
                  <a:gd name="connsiteY2" fmla="*/ 573212 h 614238"/>
                  <a:gd name="connsiteX3" fmla="*/ 794944 w 967930"/>
                  <a:gd name="connsiteY3" fmla="*/ 614169 h 614238"/>
                  <a:gd name="connsiteX4" fmla="*/ 789801 w 967930"/>
                  <a:gd name="connsiteY4" fmla="*/ 614169 h 614238"/>
                  <a:gd name="connsiteX5" fmla="*/ 668548 w 967930"/>
                  <a:gd name="connsiteY5" fmla="*/ 562449 h 614238"/>
                  <a:gd name="connsiteX6" fmla="*/ 507766 w 967930"/>
                  <a:gd name="connsiteY6" fmla="*/ 365472 h 614238"/>
                  <a:gd name="connsiteX7" fmla="*/ 444710 w 967930"/>
                  <a:gd name="connsiteY7" fmla="*/ 276889 h 614238"/>
                  <a:gd name="connsiteX8" fmla="*/ 424650 w 967930"/>
                  <a:gd name="connsiteY8" fmla="*/ 273517 h 614238"/>
                  <a:gd name="connsiteX9" fmla="*/ 421278 w 967930"/>
                  <a:gd name="connsiteY9" fmla="*/ 276889 h 614238"/>
                  <a:gd name="connsiteX10" fmla="*/ 358032 w 967930"/>
                  <a:gd name="connsiteY10" fmla="*/ 365662 h 614238"/>
                  <a:gd name="connsiteX11" fmla="*/ 257639 w 967930"/>
                  <a:gd name="connsiteY11" fmla="*/ 506823 h 614238"/>
                  <a:gd name="connsiteX12" fmla="*/ -774 w 967930"/>
                  <a:gd name="connsiteY12" fmla="*/ 506823 h 614238"/>
                  <a:gd name="connsiteX13" fmla="*/ 95809 w 967930"/>
                  <a:gd name="connsiteY13" fmla="*/ 365662 h 614238"/>
                  <a:gd name="connsiteX14" fmla="*/ 283642 w 967930"/>
                  <a:gd name="connsiteY14" fmla="*/ 81246 h 614238"/>
                  <a:gd name="connsiteX15" fmla="*/ 534369 w 967930"/>
                  <a:gd name="connsiteY15" fmla="*/ 29877 h 614238"/>
                  <a:gd name="connsiteX16" fmla="*/ 554343 w 967930"/>
                  <a:gd name="connsiteY16" fmla="*/ 45146 h 614238"/>
                  <a:gd name="connsiteX17" fmla="*/ 563106 w 967930"/>
                  <a:gd name="connsiteY17" fmla="*/ 52766 h 614238"/>
                  <a:gd name="connsiteX18" fmla="*/ 756177 w 967930"/>
                  <a:gd name="connsiteY18" fmla="*/ 222787 h 614238"/>
                  <a:gd name="connsiteX19" fmla="*/ 967156 w 967930"/>
                  <a:gd name="connsiteY19" fmla="*/ 501203 h 614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930" h="614238">
                    <a:moveTo>
                      <a:pt x="967156" y="501203"/>
                    </a:moveTo>
                    <a:lnTo>
                      <a:pt x="967156" y="501203"/>
                    </a:lnTo>
                    <a:cubicBezTo>
                      <a:pt x="947821" y="527387"/>
                      <a:pt x="925818" y="551514"/>
                      <a:pt x="901529" y="573212"/>
                    </a:cubicBezTo>
                    <a:cubicBezTo>
                      <a:pt x="871973" y="599063"/>
                      <a:pt x="834206" y="613569"/>
                      <a:pt x="794944" y="614169"/>
                    </a:cubicBezTo>
                    <a:lnTo>
                      <a:pt x="789801" y="614169"/>
                    </a:lnTo>
                    <a:cubicBezTo>
                      <a:pt x="744138" y="613607"/>
                      <a:pt x="700552" y="595015"/>
                      <a:pt x="668548" y="562449"/>
                    </a:cubicBezTo>
                    <a:cubicBezTo>
                      <a:pt x="616350" y="509490"/>
                      <a:pt x="554819" y="429765"/>
                      <a:pt x="507766" y="365472"/>
                    </a:cubicBezTo>
                    <a:cubicBezTo>
                      <a:pt x="480143" y="327848"/>
                      <a:pt x="457569" y="295558"/>
                      <a:pt x="444710" y="276889"/>
                    </a:cubicBezTo>
                    <a:cubicBezTo>
                      <a:pt x="440100" y="270422"/>
                      <a:pt x="431118" y="268907"/>
                      <a:pt x="424650" y="273517"/>
                    </a:cubicBezTo>
                    <a:cubicBezTo>
                      <a:pt x="423345" y="274441"/>
                      <a:pt x="422212" y="275584"/>
                      <a:pt x="421278" y="276889"/>
                    </a:cubicBezTo>
                    <a:lnTo>
                      <a:pt x="358032" y="365662"/>
                    </a:lnTo>
                    <a:lnTo>
                      <a:pt x="257639" y="506823"/>
                    </a:lnTo>
                    <a:lnTo>
                      <a:pt x="-774" y="506823"/>
                    </a:lnTo>
                    <a:lnTo>
                      <a:pt x="95809" y="365662"/>
                    </a:lnTo>
                    <a:lnTo>
                      <a:pt x="283642" y="81246"/>
                    </a:lnTo>
                    <a:cubicBezTo>
                      <a:pt x="338697" y="-2174"/>
                      <a:pt x="450949" y="-25177"/>
                      <a:pt x="534369" y="29877"/>
                    </a:cubicBezTo>
                    <a:cubicBezTo>
                      <a:pt x="541370" y="34497"/>
                      <a:pt x="548047" y="39602"/>
                      <a:pt x="554343" y="45146"/>
                    </a:cubicBezTo>
                    <a:lnTo>
                      <a:pt x="563106" y="52766"/>
                    </a:lnTo>
                    <a:lnTo>
                      <a:pt x="756177" y="222787"/>
                    </a:lnTo>
                    <a:cubicBezTo>
                      <a:pt x="899719" y="321371"/>
                      <a:pt x="966299" y="414430"/>
                      <a:pt x="967156" y="501203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9796D85D-4BEE-0148-63B2-F77E82720154}"/>
                  </a:ext>
                </a:extLst>
              </p:cNvPr>
              <p:cNvSpPr/>
              <p:nvPr/>
            </p:nvSpPr>
            <p:spPr>
              <a:xfrm>
                <a:off x="5719727" y="5211890"/>
                <a:ext cx="694742" cy="419802"/>
              </a:xfrm>
              <a:custGeom>
                <a:avLst/>
                <a:gdLst>
                  <a:gd name="connsiteX0" fmla="*/ 410801 w 411575"/>
                  <a:gd name="connsiteY0" fmla="*/ 141091 h 248697"/>
                  <a:gd name="connsiteX1" fmla="*/ 391751 w 411575"/>
                  <a:gd name="connsiteY1" fmla="*/ 165189 h 248697"/>
                  <a:gd name="connsiteX2" fmla="*/ 391751 w 411575"/>
                  <a:gd name="connsiteY2" fmla="*/ 165189 h 248697"/>
                  <a:gd name="connsiteX3" fmla="*/ 317456 w 411575"/>
                  <a:gd name="connsiteY3" fmla="*/ 198527 h 248697"/>
                  <a:gd name="connsiteX4" fmla="*/ 289929 w 411575"/>
                  <a:gd name="connsiteY4" fmla="*/ 210909 h 248697"/>
                  <a:gd name="connsiteX5" fmla="*/ 278403 w 411575"/>
                  <a:gd name="connsiteY5" fmla="*/ 227959 h 248697"/>
                  <a:gd name="connsiteX6" fmla="*/ 278403 w 411575"/>
                  <a:gd name="connsiteY6" fmla="*/ 227959 h 248697"/>
                  <a:gd name="connsiteX7" fmla="*/ 278403 w 411575"/>
                  <a:gd name="connsiteY7" fmla="*/ 248628 h 248697"/>
                  <a:gd name="connsiteX8" fmla="*/ -774 w 411575"/>
                  <a:gd name="connsiteY8" fmla="*/ 248628 h 248697"/>
                  <a:gd name="connsiteX9" fmla="*/ -774 w 411575"/>
                  <a:gd name="connsiteY9" fmla="*/ -70 h 248697"/>
                  <a:gd name="connsiteX10" fmla="*/ 381178 w 411575"/>
                  <a:gd name="connsiteY10" fmla="*/ -70 h 248697"/>
                  <a:gd name="connsiteX11" fmla="*/ 284976 w 411575"/>
                  <a:gd name="connsiteY11" fmla="*/ 141091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1575" h="248697">
                    <a:moveTo>
                      <a:pt x="410801" y="141091"/>
                    </a:moveTo>
                    <a:lnTo>
                      <a:pt x="391751" y="165189"/>
                    </a:lnTo>
                    <a:lnTo>
                      <a:pt x="391751" y="165189"/>
                    </a:lnTo>
                    <a:lnTo>
                      <a:pt x="317456" y="198527"/>
                    </a:lnTo>
                    <a:lnTo>
                      <a:pt x="289929" y="210909"/>
                    </a:lnTo>
                    <a:cubicBezTo>
                      <a:pt x="283081" y="213853"/>
                      <a:pt x="278584" y="220510"/>
                      <a:pt x="278403" y="227959"/>
                    </a:cubicBezTo>
                    <a:lnTo>
                      <a:pt x="278403" y="227959"/>
                    </a:lnTo>
                    <a:lnTo>
                      <a:pt x="278403" y="248628"/>
                    </a:lnTo>
                    <a:lnTo>
                      <a:pt x="-774" y="248628"/>
                    </a:lnTo>
                    <a:lnTo>
                      <a:pt x="-774" y="-70"/>
                    </a:lnTo>
                    <a:lnTo>
                      <a:pt x="381178" y="-70"/>
                    </a:lnTo>
                    <a:lnTo>
                      <a:pt x="284976" y="141091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1211D9EF-3CBE-A06C-3704-E3E5B04655F7}"/>
                  </a:ext>
                </a:extLst>
              </p:cNvPr>
              <p:cNvSpPr/>
              <p:nvPr/>
            </p:nvSpPr>
            <p:spPr>
              <a:xfrm>
                <a:off x="6498396" y="5211890"/>
                <a:ext cx="1038173" cy="419802"/>
              </a:xfrm>
              <a:custGeom>
                <a:avLst/>
                <a:gdLst>
                  <a:gd name="connsiteX0" fmla="*/ 4655 w 615029"/>
                  <a:gd name="connsiteY0" fmla="*/ 180239 h 248697"/>
                  <a:gd name="connsiteX1" fmla="*/ -41 w 615029"/>
                  <a:gd name="connsiteY1" fmla="*/ 175600 h 248697"/>
                  <a:gd name="connsiteX2" fmla="*/ -774 w 615029"/>
                  <a:gd name="connsiteY2" fmla="*/ 175667 h 248697"/>
                  <a:gd name="connsiteX3" fmla="*/ 18276 w 615029"/>
                  <a:gd name="connsiteY3" fmla="*/ 141091 h 248697"/>
                  <a:gd name="connsiteX4" fmla="*/ 81998 w 615029"/>
                  <a:gd name="connsiteY4" fmla="*/ 141091 h 248697"/>
                  <a:gd name="connsiteX5" fmla="*/ 182391 w 615029"/>
                  <a:gd name="connsiteY5" fmla="*/ -70 h 248697"/>
                  <a:gd name="connsiteX6" fmla="*/ 332125 w 615029"/>
                  <a:gd name="connsiteY6" fmla="*/ -70 h 248697"/>
                  <a:gd name="connsiteX7" fmla="*/ 492907 w 615029"/>
                  <a:gd name="connsiteY7" fmla="*/ 196907 h 248697"/>
                  <a:gd name="connsiteX8" fmla="*/ 614255 w 615029"/>
                  <a:gd name="connsiteY8" fmla="*/ 248628 h 248697"/>
                  <a:gd name="connsiteX9" fmla="*/ 4655 w 615029"/>
                  <a:gd name="connsiteY9" fmla="*/ 248628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5029" h="248697">
                    <a:moveTo>
                      <a:pt x="4655" y="180239"/>
                    </a:moveTo>
                    <a:cubicBezTo>
                      <a:pt x="4636" y="177657"/>
                      <a:pt x="2531" y="175590"/>
                      <a:pt x="-41" y="175600"/>
                    </a:cubicBezTo>
                    <a:cubicBezTo>
                      <a:pt x="-288" y="175610"/>
                      <a:pt x="-536" y="175629"/>
                      <a:pt x="-774" y="175667"/>
                    </a:cubicBezTo>
                    <a:lnTo>
                      <a:pt x="18276" y="141091"/>
                    </a:lnTo>
                    <a:lnTo>
                      <a:pt x="81998" y="141091"/>
                    </a:lnTo>
                    <a:lnTo>
                      <a:pt x="182391" y="-70"/>
                    </a:lnTo>
                    <a:lnTo>
                      <a:pt x="332125" y="-70"/>
                    </a:lnTo>
                    <a:cubicBezTo>
                      <a:pt x="379178" y="64224"/>
                      <a:pt x="440710" y="143948"/>
                      <a:pt x="492907" y="196907"/>
                    </a:cubicBezTo>
                    <a:cubicBezTo>
                      <a:pt x="524939" y="229502"/>
                      <a:pt x="568564" y="248095"/>
                      <a:pt x="614255" y="248628"/>
                    </a:cubicBezTo>
                    <a:lnTo>
                      <a:pt x="4655" y="248628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403C8869-0319-8027-BA02-0FD1146F2AEC}"/>
                  </a:ext>
                </a:extLst>
              </p:cNvPr>
              <p:cNvSpPr/>
              <p:nvPr/>
            </p:nvSpPr>
            <p:spPr>
              <a:xfrm>
                <a:off x="5641798" y="5506604"/>
                <a:ext cx="77927" cy="116084"/>
              </a:xfrm>
              <a:custGeom>
                <a:avLst/>
                <a:gdLst>
                  <a:gd name="connsiteX0" fmla="*/ 45392 w 46165"/>
                  <a:gd name="connsiteY0" fmla="*/ 68701 h 68770"/>
                  <a:gd name="connsiteX1" fmla="*/ 5482 w 46165"/>
                  <a:gd name="connsiteY1" fmla="*/ 68701 h 68770"/>
                  <a:gd name="connsiteX2" fmla="*/ 5482 w 46165"/>
                  <a:gd name="connsiteY2" fmla="*/ 67463 h 68770"/>
                  <a:gd name="connsiteX3" fmla="*/ 16340 w 46165"/>
                  <a:gd name="connsiteY3" fmla="*/ -70 h 68770"/>
                  <a:gd name="connsiteX4" fmla="*/ 45392 w 46165"/>
                  <a:gd name="connsiteY4" fmla="*/ -70 h 68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165" h="68770">
                    <a:moveTo>
                      <a:pt x="45392" y="68701"/>
                    </a:moveTo>
                    <a:lnTo>
                      <a:pt x="5482" y="68701"/>
                    </a:lnTo>
                    <a:cubicBezTo>
                      <a:pt x="5539" y="68291"/>
                      <a:pt x="5539" y="67873"/>
                      <a:pt x="5482" y="67463"/>
                    </a:cubicBezTo>
                    <a:cubicBezTo>
                      <a:pt x="-5872" y="44974"/>
                      <a:pt x="-1490" y="17733"/>
                      <a:pt x="16340" y="-70"/>
                    </a:cubicBezTo>
                    <a:lnTo>
                      <a:pt x="45392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BB974F13-3815-68CD-A76F-B75D4FD1009C}"/>
                  </a:ext>
                </a:extLst>
              </p:cNvPr>
              <p:cNvSpPr/>
              <p:nvPr/>
            </p:nvSpPr>
            <p:spPr>
              <a:xfrm>
                <a:off x="5529358" y="5315272"/>
                <a:ext cx="141328" cy="316420"/>
              </a:xfrm>
              <a:custGeom>
                <a:avLst/>
                <a:gdLst>
                  <a:gd name="connsiteX0" fmla="*/ -774 w 83725"/>
                  <a:gd name="connsiteY0" fmla="*/ -70 h 187452"/>
                  <a:gd name="connsiteX1" fmla="*/ 19419 w 83725"/>
                  <a:gd name="connsiteY1" fmla="*/ -70 h 187452"/>
                  <a:gd name="connsiteX2" fmla="*/ 37231 w 83725"/>
                  <a:gd name="connsiteY2" fmla="*/ 11456 h 187452"/>
                  <a:gd name="connsiteX3" fmla="*/ 82951 w 83725"/>
                  <a:gd name="connsiteY3" fmla="*/ 113278 h 187452"/>
                  <a:gd name="connsiteX4" fmla="*/ 72092 w 83725"/>
                  <a:gd name="connsiteY4" fmla="*/ 180810 h 187452"/>
                  <a:gd name="connsiteX5" fmla="*/ 69987 w 83725"/>
                  <a:gd name="connsiteY5" fmla="*/ 186925 h 187452"/>
                  <a:gd name="connsiteX6" fmla="*/ 67901 w 83725"/>
                  <a:gd name="connsiteY6" fmla="*/ 187382 h 187452"/>
                  <a:gd name="connsiteX7" fmla="*/ -774 w 83725"/>
                  <a:gd name="connsiteY7" fmla="*/ 187382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725" h="187452">
                    <a:moveTo>
                      <a:pt x="-774" y="-70"/>
                    </a:moveTo>
                    <a:lnTo>
                      <a:pt x="19419" y="-70"/>
                    </a:lnTo>
                    <a:cubicBezTo>
                      <a:pt x="27096" y="-41"/>
                      <a:pt x="34059" y="4455"/>
                      <a:pt x="37231" y="11456"/>
                    </a:cubicBezTo>
                    <a:lnTo>
                      <a:pt x="82951" y="113278"/>
                    </a:lnTo>
                    <a:cubicBezTo>
                      <a:pt x="65120" y="131080"/>
                      <a:pt x="60738" y="158322"/>
                      <a:pt x="72092" y="180810"/>
                    </a:cubicBezTo>
                    <a:cubicBezTo>
                      <a:pt x="73197" y="183077"/>
                      <a:pt x="72254" y="185821"/>
                      <a:pt x="69987" y="186925"/>
                    </a:cubicBezTo>
                    <a:cubicBezTo>
                      <a:pt x="69339" y="187240"/>
                      <a:pt x="68625" y="187392"/>
                      <a:pt x="67901" y="187382"/>
                    </a:cubicBezTo>
                    <a:lnTo>
                      <a:pt x="-774" y="187382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F8EB12F9-2D6D-44AA-88F8-BBA5E03B5FB0}"/>
                  </a:ext>
                </a:extLst>
              </p:cNvPr>
              <p:cNvSpPr/>
              <p:nvPr/>
            </p:nvSpPr>
            <p:spPr>
              <a:xfrm rot="5400000">
                <a:off x="5388916" y="5455878"/>
                <a:ext cx="316419" cy="35210"/>
              </a:xfrm>
              <a:custGeom>
                <a:avLst/>
                <a:gdLst>
                  <a:gd name="connsiteX0" fmla="*/ -774 w 187451"/>
                  <a:gd name="connsiteY0" fmla="*/ -69 h 20859"/>
                  <a:gd name="connsiteX1" fmla="*/ 186678 w 187451"/>
                  <a:gd name="connsiteY1" fmla="*/ -69 h 20859"/>
                  <a:gd name="connsiteX2" fmla="*/ 186678 w 187451"/>
                  <a:gd name="connsiteY2" fmla="*/ 20790 h 20859"/>
                  <a:gd name="connsiteX3" fmla="*/ -774 w 187451"/>
                  <a:gd name="connsiteY3" fmla="*/ 20790 h 20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451" h="20859">
                    <a:moveTo>
                      <a:pt x="-774" y="-69"/>
                    </a:moveTo>
                    <a:lnTo>
                      <a:pt x="186678" y="-69"/>
                    </a:lnTo>
                    <a:lnTo>
                      <a:pt x="186678" y="20790"/>
                    </a:lnTo>
                    <a:lnTo>
                      <a:pt x="-774" y="2079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9FCB101B-E4DD-F807-9B06-6AD84BEBA4FF}"/>
                  </a:ext>
                </a:extLst>
              </p:cNvPr>
              <p:cNvSpPr/>
              <p:nvPr/>
            </p:nvSpPr>
            <p:spPr>
              <a:xfrm>
                <a:off x="6382472" y="5449526"/>
                <a:ext cx="148080" cy="69590"/>
              </a:xfrm>
              <a:custGeom>
                <a:avLst/>
                <a:gdLst>
                  <a:gd name="connsiteX0" fmla="*/ 86951 w 87725"/>
                  <a:gd name="connsiteY0" fmla="*/ 312 h 41226"/>
                  <a:gd name="connsiteX1" fmla="*/ 67901 w 87725"/>
                  <a:gd name="connsiteY1" fmla="*/ 34887 h 41226"/>
                  <a:gd name="connsiteX2" fmla="*/ 66663 w 87725"/>
                  <a:gd name="connsiteY2" fmla="*/ 34887 h 41226"/>
                  <a:gd name="connsiteX3" fmla="*/ -774 w 87725"/>
                  <a:gd name="connsiteY3" fmla="*/ 24029 h 41226"/>
                  <a:gd name="connsiteX4" fmla="*/ 18276 w 87725"/>
                  <a:gd name="connsiteY4" fmla="*/ -70 h 4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725" h="41226">
                    <a:moveTo>
                      <a:pt x="86951" y="312"/>
                    </a:moveTo>
                    <a:lnTo>
                      <a:pt x="67901" y="34887"/>
                    </a:lnTo>
                    <a:lnTo>
                      <a:pt x="66663" y="34887"/>
                    </a:lnTo>
                    <a:cubicBezTo>
                      <a:pt x="44203" y="46260"/>
                      <a:pt x="16980" y="41879"/>
                      <a:pt x="-774" y="24029"/>
                    </a:cubicBezTo>
                    <a:lnTo>
                      <a:pt x="18276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ADBFDBC2-FEA6-7E70-A388-389CD58E2CF8}"/>
                  </a:ext>
                </a:extLst>
              </p:cNvPr>
              <p:cNvSpPr/>
              <p:nvPr/>
            </p:nvSpPr>
            <p:spPr>
              <a:xfrm>
                <a:off x="6190173" y="5490848"/>
                <a:ext cx="316424" cy="141166"/>
              </a:xfrm>
              <a:custGeom>
                <a:avLst/>
                <a:gdLst>
                  <a:gd name="connsiteX0" fmla="*/ -772 w 187454"/>
                  <a:gd name="connsiteY0" fmla="*/ 83560 h 83629"/>
                  <a:gd name="connsiteX1" fmla="*/ -772 w 187454"/>
                  <a:gd name="connsiteY1" fmla="*/ 63462 h 83629"/>
                  <a:gd name="connsiteX2" fmla="*/ 10848 w 187454"/>
                  <a:gd name="connsiteY2" fmla="*/ 45650 h 83629"/>
                  <a:gd name="connsiteX3" fmla="*/ 112670 w 187454"/>
                  <a:gd name="connsiteY3" fmla="*/ -70 h 83629"/>
                  <a:gd name="connsiteX4" fmla="*/ 180107 w 187454"/>
                  <a:gd name="connsiteY4" fmla="*/ 10789 h 83629"/>
                  <a:gd name="connsiteX5" fmla="*/ 186223 w 187454"/>
                  <a:gd name="connsiteY5" fmla="*/ 12904 h 83629"/>
                  <a:gd name="connsiteX6" fmla="*/ 186680 w 187454"/>
                  <a:gd name="connsiteY6" fmla="*/ 14980 h 83629"/>
                  <a:gd name="connsiteX7" fmla="*/ 186680 w 187454"/>
                  <a:gd name="connsiteY7" fmla="*/ 83560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454" h="83629">
                    <a:moveTo>
                      <a:pt x="-772" y="83560"/>
                    </a:moveTo>
                    <a:lnTo>
                      <a:pt x="-772" y="63462"/>
                    </a:lnTo>
                    <a:cubicBezTo>
                      <a:pt x="-887" y="55718"/>
                      <a:pt x="3714" y="48670"/>
                      <a:pt x="10848" y="45650"/>
                    </a:cubicBezTo>
                    <a:lnTo>
                      <a:pt x="112670" y="-70"/>
                    </a:lnTo>
                    <a:cubicBezTo>
                      <a:pt x="130454" y="17723"/>
                      <a:pt x="157638" y="22095"/>
                      <a:pt x="180107" y="10789"/>
                    </a:cubicBezTo>
                    <a:cubicBezTo>
                      <a:pt x="182374" y="9684"/>
                      <a:pt x="185118" y="10627"/>
                      <a:pt x="186223" y="12904"/>
                    </a:cubicBezTo>
                    <a:cubicBezTo>
                      <a:pt x="186537" y="13551"/>
                      <a:pt x="186689" y="14256"/>
                      <a:pt x="186680" y="14980"/>
                    </a:cubicBezTo>
                    <a:lnTo>
                      <a:pt x="186680" y="8356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ADDA9242-0FCC-D1DF-F3DE-75B2667B2F44}"/>
                  </a:ext>
                </a:extLst>
              </p:cNvPr>
              <p:cNvSpPr/>
              <p:nvPr/>
            </p:nvSpPr>
            <p:spPr>
              <a:xfrm>
                <a:off x="6190336" y="5596803"/>
                <a:ext cx="316420" cy="35210"/>
              </a:xfrm>
              <a:custGeom>
                <a:avLst/>
                <a:gdLst>
                  <a:gd name="connsiteX0" fmla="*/ 0 w 187452"/>
                  <a:gd name="connsiteY0" fmla="*/ 0 h 20859"/>
                  <a:gd name="connsiteX1" fmla="*/ 187452 w 187452"/>
                  <a:gd name="connsiteY1" fmla="*/ 0 h 20859"/>
                  <a:gd name="connsiteX2" fmla="*/ 187452 w 187452"/>
                  <a:gd name="connsiteY2" fmla="*/ 20860 h 20859"/>
                  <a:gd name="connsiteX3" fmla="*/ 0 w 187452"/>
                  <a:gd name="connsiteY3" fmla="*/ 20860 h 20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452" h="20859">
                    <a:moveTo>
                      <a:pt x="0" y="0"/>
                    </a:moveTo>
                    <a:lnTo>
                      <a:pt x="187452" y="0"/>
                    </a:lnTo>
                    <a:lnTo>
                      <a:pt x="187452" y="20860"/>
                    </a:lnTo>
                    <a:lnTo>
                      <a:pt x="0" y="20860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CF673C7C-8DA4-EEC3-7FAC-A0BAE80E34D8}"/>
                  </a:ext>
                </a:extLst>
              </p:cNvPr>
              <p:cNvSpPr/>
              <p:nvPr/>
            </p:nvSpPr>
            <p:spPr>
              <a:xfrm>
                <a:off x="6801793" y="5051843"/>
                <a:ext cx="258377" cy="168406"/>
              </a:xfrm>
              <a:custGeom>
                <a:avLst/>
                <a:gdLst>
                  <a:gd name="connsiteX0" fmla="*/ -774 w 153066"/>
                  <a:gd name="connsiteY0" fmla="*/ 99697 h 99766"/>
                  <a:gd name="connsiteX1" fmla="*/ 65901 w 153066"/>
                  <a:gd name="connsiteY1" fmla="*/ 5971 h 99766"/>
                  <a:gd name="connsiteX2" fmla="*/ 85961 w 153066"/>
                  <a:gd name="connsiteY2" fmla="*/ 2599 h 99766"/>
                  <a:gd name="connsiteX3" fmla="*/ 89332 w 153066"/>
                  <a:gd name="connsiteY3" fmla="*/ 5971 h 99766"/>
                  <a:gd name="connsiteX4" fmla="*/ 152293 w 153066"/>
                  <a:gd name="connsiteY4" fmla="*/ 94649 h 9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066" h="99766">
                    <a:moveTo>
                      <a:pt x="-774" y="99697"/>
                    </a:moveTo>
                    <a:lnTo>
                      <a:pt x="65901" y="5971"/>
                    </a:lnTo>
                    <a:cubicBezTo>
                      <a:pt x="70511" y="-496"/>
                      <a:pt x="79493" y="-2011"/>
                      <a:pt x="85961" y="2599"/>
                    </a:cubicBezTo>
                    <a:cubicBezTo>
                      <a:pt x="87266" y="3523"/>
                      <a:pt x="88399" y="4666"/>
                      <a:pt x="89332" y="5971"/>
                    </a:cubicBezTo>
                    <a:cubicBezTo>
                      <a:pt x="102191" y="25021"/>
                      <a:pt x="124765" y="57025"/>
                      <a:pt x="152293" y="94649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6A9A5E9C-549A-A69E-CED1-24EDAAFC7123}"/>
                  </a:ext>
                </a:extLst>
              </p:cNvPr>
              <p:cNvSpPr/>
              <p:nvPr/>
            </p:nvSpPr>
            <p:spPr>
              <a:xfrm>
                <a:off x="5529358" y="5315272"/>
                <a:ext cx="141328" cy="316420"/>
              </a:xfrm>
              <a:custGeom>
                <a:avLst/>
                <a:gdLst>
                  <a:gd name="connsiteX0" fmla="*/ -774 w 83725"/>
                  <a:gd name="connsiteY0" fmla="*/ -70 h 187452"/>
                  <a:gd name="connsiteX1" fmla="*/ 19419 w 83725"/>
                  <a:gd name="connsiteY1" fmla="*/ -70 h 187452"/>
                  <a:gd name="connsiteX2" fmla="*/ 37231 w 83725"/>
                  <a:gd name="connsiteY2" fmla="*/ 11456 h 187452"/>
                  <a:gd name="connsiteX3" fmla="*/ 82951 w 83725"/>
                  <a:gd name="connsiteY3" fmla="*/ 113278 h 187452"/>
                  <a:gd name="connsiteX4" fmla="*/ 72092 w 83725"/>
                  <a:gd name="connsiteY4" fmla="*/ 180810 h 187452"/>
                  <a:gd name="connsiteX5" fmla="*/ 69987 w 83725"/>
                  <a:gd name="connsiteY5" fmla="*/ 186925 h 187452"/>
                  <a:gd name="connsiteX6" fmla="*/ 67901 w 83725"/>
                  <a:gd name="connsiteY6" fmla="*/ 187382 h 187452"/>
                  <a:gd name="connsiteX7" fmla="*/ -774 w 83725"/>
                  <a:gd name="connsiteY7" fmla="*/ 187382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725" h="187452">
                    <a:moveTo>
                      <a:pt x="-774" y="-70"/>
                    </a:moveTo>
                    <a:lnTo>
                      <a:pt x="19419" y="-70"/>
                    </a:lnTo>
                    <a:cubicBezTo>
                      <a:pt x="27096" y="-41"/>
                      <a:pt x="34059" y="4455"/>
                      <a:pt x="37231" y="11456"/>
                    </a:cubicBezTo>
                    <a:lnTo>
                      <a:pt x="82951" y="113278"/>
                    </a:lnTo>
                    <a:cubicBezTo>
                      <a:pt x="65120" y="131080"/>
                      <a:pt x="60738" y="158322"/>
                      <a:pt x="72092" y="180810"/>
                    </a:cubicBezTo>
                    <a:cubicBezTo>
                      <a:pt x="73197" y="183077"/>
                      <a:pt x="72254" y="185821"/>
                      <a:pt x="69987" y="186925"/>
                    </a:cubicBezTo>
                    <a:cubicBezTo>
                      <a:pt x="69339" y="187240"/>
                      <a:pt x="68625" y="187392"/>
                      <a:pt x="67901" y="187382"/>
                    </a:cubicBezTo>
                    <a:lnTo>
                      <a:pt x="-774" y="187382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323C34EE-385E-65D9-7E5D-B7F68BC65DFA}"/>
                  </a:ext>
                </a:extLst>
              </p:cNvPr>
              <p:cNvSpPr/>
              <p:nvPr/>
            </p:nvSpPr>
            <p:spPr>
              <a:xfrm>
                <a:off x="5594959" y="5413510"/>
                <a:ext cx="38909" cy="86823"/>
              </a:xfrm>
              <a:custGeom>
                <a:avLst/>
                <a:gdLst>
                  <a:gd name="connsiteX0" fmla="*/ 23050 w 23050"/>
                  <a:gd name="connsiteY0" fmla="*/ 51435 h 51435"/>
                  <a:gd name="connsiteX1" fmla="*/ 0 w 23050"/>
                  <a:gd name="connsiteY1" fmla="*/ 0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0" h="51435">
                    <a:moveTo>
                      <a:pt x="23050" y="5143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8DBD9B01-90DF-5AEF-C1D0-EA657D3A7DFE}"/>
                  </a:ext>
                </a:extLst>
              </p:cNvPr>
              <p:cNvSpPr/>
              <p:nvPr/>
            </p:nvSpPr>
            <p:spPr>
              <a:xfrm>
                <a:off x="5564732" y="5315273"/>
                <a:ext cx="16078" cy="316420"/>
              </a:xfrm>
              <a:custGeom>
                <a:avLst/>
                <a:gdLst>
                  <a:gd name="connsiteX0" fmla="*/ 0 w 9525"/>
                  <a:gd name="connsiteY0" fmla="*/ 187452 h 187452"/>
                  <a:gd name="connsiteX1" fmla="*/ 0 w 9525"/>
                  <a:gd name="connsiteY1" fmla="*/ 0 h 18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87452">
                    <a:moveTo>
                      <a:pt x="0" y="18745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62D69AAE-F0AD-3E84-DE61-4140A481D880}"/>
                  </a:ext>
                </a:extLst>
              </p:cNvPr>
              <p:cNvSpPr/>
              <p:nvPr/>
            </p:nvSpPr>
            <p:spPr>
              <a:xfrm>
                <a:off x="5564730" y="5381354"/>
                <a:ext cx="49681" cy="38748"/>
              </a:xfrm>
              <a:custGeom>
                <a:avLst/>
                <a:gdLst>
                  <a:gd name="connsiteX0" fmla="*/ 28658 w 29432"/>
                  <a:gd name="connsiteY0" fmla="*/ -70 h 22955"/>
                  <a:gd name="connsiteX1" fmla="*/ -774 w 29432"/>
                  <a:gd name="connsiteY1" fmla="*/ 22886 h 2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432" h="22955">
                    <a:moveTo>
                      <a:pt x="28658" y="-70"/>
                    </a:moveTo>
                    <a:cubicBezTo>
                      <a:pt x="26753" y="14599"/>
                      <a:pt x="16561" y="21838"/>
                      <a:pt x="-774" y="2288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1E5B1C05-CFCC-C7FD-8064-572F365FEDB7}"/>
                  </a:ext>
                </a:extLst>
              </p:cNvPr>
              <p:cNvSpPr/>
              <p:nvPr/>
            </p:nvSpPr>
            <p:spPr>
              <a:xfrm>
                <a:off x="5653001" y="5622690"/>
                <a:ext cx="67367" cy="16078"/>
              </a:xfrm>
              <a:custGeom>
                <a:avLst/>
                <a:gdLst>
                  <a:gd name="connsiteX0" fmla="*/ 39910 w 39909"/>
                  <a:gd name="connsiteY0" fmla="*/ 0 h 9525"/>
                  <a:gd name="connsiteX1" fmla="*/ 0 w 3990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909" h="9525">
                    <a:moveTo>
                      <a:pt x="3991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AC1CF00E-FF44-7B55-12DA-8C3090800515}"/>
                  </a:ext>
                </a:extLst>
              </p:cNvPr>
              <p:cNvSpPr/>
              <p:nvPr/>
            </p:nvSpPr>
            <p:spPr>
              <a:xfrm>
                <a:off x="5670687" y="5506604"/>
                <a:ext cx="49681" cy="16078"/>
              </a:xfrm>
              <a:custGeom>
                <a:avLst/>
                <a:gdLst>
                  <a:gd name="connsiteX0" fmla="*/ 0 w 29432"/>
                  <a:gd name="connsiteY0" fmla="*/ 0 h 9525"/>
                  <a:gd name="connsiteX1" fmla="*/ 29432 w 2943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432" h="9525">
                    <a:moveTo>
                      <a:pt x="0" y="0"/>
                    </a:moveTo>
                    <a:lnTo>
                      <a:pt x="29432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37B80D7B-3FFD-9345-82A0-7668A11F0F5C}"/>
                  </a:ext>
                </a:extLst>
              </p:cNvPr>
              <p:cNvSpPr/>
              <p:nvPr/>
            </p:nvSpPr>
            <p:spPr>
              <a:xfrm>
                <a:off x="6190173" y="5490848"/>
                <a:ext cx="316424" cy="141166"/>
              </a:xfrm>
              <a:custGeom>
                <a:avLst/>
                <a:gdLst>
                  <a:gd name="connsiteX0" fmla="*/ -772 w 187454"/>
                  <a:gd name="connsiteY0" fmla="*/ 83560 h 83629"/>
                  <a:gd name="connsiteX1" fmla="*/ -772 w 187454"/>
                  <a:gd name="connsiteY1" fmla="*/ 63462 h 83629"/>
                  <a:gd name="connsiteX2" fmla="*/ 10848 w 187454"/>
                  <a:gd name="connsiteY2" fmla="*/ 45650 h 83629"/>
                  <a:gd name="connsiteX3" fmla="*/ 112670 w 187454"/>
                  <a:gd name="connsiteY3" fmla="*/ -70 h 83629"/>
                  <a:gd name="connsiteX4" fmla="*/ 180107 w 187454"/>
                  <a:gd name="connsiteY4" fmla="*/ 10789 h 83629"/>
                  <a:gd name="connsiteX5" fmla="*/ 186223 w 187454"/>
                  <a:gd name="connsiteY5" fmla="*/ 12904 h 83629"/>
                  <a:gd name="connsiteX6" fmla="*/ 186680 w 187454"/>
                  <a:gd name="connsiteY6" fmla="*/ 14980 h 83629"/>
                  <a:gd name="connsiteX7" fmla="*/ 186680 w 187454"/>
                  <a:gd name="connsiteY7" fmla="*/ 83560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454" h="83629">
                    <a:moveTo>
                      <a:pt x="-772" y="83560"/>
                    </a:moveTo>
                    <a:lnTo>
                      <a:pt x="-772" y="63462"/>
                    </a:lnTo>
                    <a:cubicBezTo>
                      <a:pt x="-887" y="55718"/>
                      <a:pt x="3714" y="48670"/>
                      <a:pt x="10848" y="45650"/>
                    </a:cubicBezTo>
                    <a:lnTo>
                      <a:pt x="112670" y="-70"/>
                    </a:lnTo>
                    <a:cubicBezTo>
                      <a:pt x="130454" y="17723"/>
                      <a:pt x="157638" y="22095"/>
                      <a:pt x="180107" y="10789"/>
                    </a:cubicBezTo>
                    <a:cubicBezTo>
                      <a:pt x="182374" y="9684"/>
                      <a:pt x="185118" y="10627"/>
                      <a:pt x="186223" y="12904"/>
                    </a:cubicBezTo>
                    <a:cubicBezTo>
                      <a:pt x="186537" y="13551"/>
                      <a:pt x="186689" y="14256"/>
                      <a:pt x="186680" y="14980"/>
                    </a:cubicBezTo>
                    <a:lnTo>
                      <a:pt x="186680" y="83560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38AF356A-E44A-1D55-DF54-8D3614AC22E4}"/>
                  </a:ext>
                </a:extLst>
              </p:cNvPr>
              <p:cNvSpPr/>
              <p:nvPr/>
            </p:nvSpPr>
            <p:spPr>
              <a:xfrm>
                <a:off x="6288415" y="5527506"/>
                <a:ext cx="86823" cy="39069"/>
              </a:xfrm>
              <a:custGeom>
                <a:avLst/>
                <a:gdLst>
                  <a:gd name="connsiteX0" fmla="*/ 51435 w 51435"/>
                  <a:gd name="connsiteY0" fmla="*/ 0 h 23145"/>
                  <a:gd name="connsiteX1" fmla="*/ 0 w 51435"/>
                  <a:gd name="connsiteY1" fmla="*/ 23146 h 23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435" h="23145">
                    <a:moveTo>
                      <a:pt x="51435" y="0"/>
                    </a:moveTo>
                    <a:lnTo>
                      <a:pt x="0" y="23146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4D338D54-2C85-00E7-264B-14CB39C24146}"/>
                  </a:ext>
                </a:extLst>
              </p:cNvPr>
              <p:cNvSpPr/>
              <p:nvPr/>
            </p:nvSpPr>
            <p:spPr>
              <a:xfrm>
                <a:off x="6190336" y="5596803"/>
                <a:ext cx="316419" cy="16078"/>
              </a:xfrm>
              <a:custGeom>
                <a:avLst/>
                <a:gdLst>
                  <a:gd name="connsiteX0" fmla="*/ 187452 w 187451"/>
                  <a:gd name="connsiteY0" fmla="*/ 0 h 9525"/>
                  <a:gd name="connsiteX1" fmla="*/ 0 w 1874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7451" h="9525">
                    <a:moveTo>
                      <a:pt x="187452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2C160621-2EE2-5202-7972-654CD0A19ED6}"/>
                  </a:ext>
                </a:extLst>
              </p:cNvPr>
              <p:cNvSpPr/>
              <p:nvPr/>
            </p:nvSpPr>
            <p:spPr>
              <a:xfrm>
                <a:off x="6256258" y="5547121"/>
                <a:ext cx="38909" cy="49681"/>
              </a:xfrm>
              <a:custGeom>
                <a:avLst/>
                <a:gdLst>
                  <a:gd name="connsiteX0" fmla="*/ -774 w 23050"/>
                  <a:gd name="connsiteY0" fmla="*/ -70 h 29432"/>
                  <a:gd name="connsiteX1" fmla="*/ 22276 w 23050"/>
                  <a:gd name="connsiteY1" fmla="*/ 29363 h 2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50" h="29432">
                    <a:moveTo>
                      <a:pt x="-774" y="-70"/>
                    </a:moveTo>
                    <a:cubicBezTo>
                      <a:pt x="13894" y="1740"/>
                      <a:pt x="21228" y="12027"/>
                      <a:pt x="22276" y="2936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9DDF474C-3B82-A4F8-6528-2103C1378961}"/>
                  </a:ext>
                </a:extLst>
              </p:cNvPr>
              <p:cNvSpPr/>
              <p:nvPr/>
            </p:nvSpPr>
            <p:spPr>
              <a:xfrm>
                <a:off x="6497592" y="5450169"/>
                <a:ext cx="32960" cy="58363"/>
              </a:xfrm>
              <a:custGeom>
                <a:avLst/>
                <a:gdLst>
                  <a:gd name="connsiteX0" fmla="*/ 19526 w 19526"/>
                  <a:gd name="connsiteY0" fmla="*/ 0 h 34575"/>
                  <a:gd name="connsiteX1" fmla="*/ 0 w 19526"/>
                  <a:gd name="connsiteY1" fmla="*/ 34576 h 34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26" h="34575">
                    <a:moveTo>
                      <a:pt x="19526" y="0"/>
                    </a:moveTo>
                    <a:lnTo>
                      <a:pt x="0" y="34576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BD2B2744-80B2-F7EC-0766-DEE9BC57BC08}"/>
                  </a:ext>
                </a:extLst>
              </p:cNvPr>
              <p:cNvSpPr/>
              <p:nvPr/>
            </p:nvSpPr>
            <p:spPr>
              <a:xfrm>
                <a:off x="6381669" y="5450169"/>
                <a:ext cx="32960" cy="40678"/>
              </a:xfrm>
              <a:custGeom>
                <a:avLst/>
                <a:gdLst>
                  <a:gd name="connsiteX0" fmla="*/ 0 w 19526"/>
                  <a:gd name="connsiteY0" fmla="*/ 24098 h 24098"/>
                  <a:gd name="connsiteX1" fmla="*/ 19526 w 19526"/>
                  <a:gd name="connsiteY1" fmla="*/ 0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26" h="24098">
                    <a:moveTo>
                      <a:pt x="0" y="24098"/>
                    </a:moveTo>
                    <a:lnTo>
                      <a:pt x="19526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EE91BEAD-660A-7DCF-9FB8-176593CA83BB}"/>
                  </a:ext>
                </a:extLst>
              </p:cNvPr>
              <p:cNvSpPr/>
              <p:nvPr/>
            </p:nvSpPr>
            <p:spPr>
              <a:xfrm>
                <a:off x="7863119" y="4433219"/>
                <a:ext cx="80874" cy="111960"/>
              </a:xfrm>
              <a:custGeom>
                <a:avLst/>
                <a:gdLst>
                  <a:gd name="connsiteX0" fmla="*/ 47137 w 47911"/>
                  <a:gd name="connsiteY0" fmla="*/ 1073 h 66327"/>
                  <a:gd name="connsiteX1" fmla="*/ 47137 w 47911"/>
                  <a:gd name="connsiteY1" fmla="*/ 1073 h 66327"/>
                  <a:gd name="connsiteX2" fmla="*/ 41041 w 47911"/>
                  <a:gd name="connsiteY2" fmla="*/ 36125 h 66327"/>
                  <a:gd name="connsiteX3" fmla="*/ 38755 w 47911"/>
                  <a:gd name="connsiteY3" fmla="*/ 49651 h 66327"/>
                  <a:gd name="connsiteX4" fmla="*/ 38278 w 47911"/>
                  <a:gd name="connsiteY4" fmla="*/ 51842 h 66327"/>
                  <a:gd name="connsiteX5" fmla="*/ 20276 w 47911"/>
                  <a:gd name="connsiteY5" fmla="*/ 66224 h 66327"/>
                  <a:gd name="connsiteX6" fmla="*/ -774 w 47911"/>
                  <a:gd name="connsiteY6" fmla="*/ 47479 h 66327"/>
                  <a:gd name="connsiteX7" fmla="*/ -679 w 47911"/>
                  <a:gd name="connsiteY7" fmla="*/ 44507 h 66327"/>
                  <a:gd name="connsiteX8" fmla="*/ 464 w 47911"/>
                  <a:gd name="connsiteY8" fmla="*/ 31553 h 66327"/>
                  <a:gd name="connsiteX9" fmla="*/ 3512 w 47911"/>
                  <a:gd name="connsiteY9" fmla="*/ -70 h 66327"/>
                  <a:gd name="connsiteX10" fmla="*/ 3512 w 47911"/>
                  <a:gd name="connsiteY10" fmla="*/ -70 h 66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11" h="66327">
                    <a:moveTo>
                      <a:pt x="47137" y="1073"/>
                    </a:moveTo>
                    <a:lnTo>
                      <a:pt x="47137" y="1073"/>
                    </a:lnTo>
                    <a:lnTo>
                      <a:pt x="41041" y="36125"/>
                    </a:lnTo>
                    <a:lnTo>
                      <a:pt x="38755" y="49651"/>
                    </a:lnTo>
                    <a:cubicBezTo>
                      <a:pt x="38659" y="50394"/>
                      <a:pt x="38469" y="51127"/>
                      <a:pt x="38278" y="51842"/>
                    </a:cubicBezTo>
                    <a:cubicBezTo>
                      <a:pt x="35992" y="60005"/>
                      <a:pt x="28753" y="65796"/>
                      <a:pt x="20276" y="66224"/>
                    </a:cubicBezTo>
                    <a:cubicBezTo>
                      <a:pt x="9322" y="66853"/>
                      <a:pt x="-107" y="58462"/>
                      <a:pt x="-774" y="47479"/>
                    </a:cubicBezTo>
                    <a:cubicBezTo>
                      <a:pt x="-774" y="46489"/>
                      <a:pt x="-774" y="45498"/>
                      <a:pt x="-679" y="44507"/>
                    </a:cubicBezTo>
                    <a:lnTo>
                      <a:pt x="464" y="31553"/>
                    </a:lnTo>
                    <a:lnTo>
                      <a:pt x="3512" y="-70"/>
                    </a:lnTo>
                    <a:lnTo>
                      <a:pt x="3512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F3198253-FC5E-67C0-BBF5-A704B055D6BB}"/>
                  </a:ext>
                </a:extLst>
              </p:cNvPr>
              <p:cNvSpPr/>
              <p:nvPr/>
            </p:nvSpPr>
            <p:spPr>
              <a:xfrm>
                <a:off x="7814243" y="4212774"/>
                <a:ext cx="254815" cy="229037"/>
              </a:xfrm>
              <a:custGeom>
                <a:avLst/>
                <a:gdLst>
                  <a:gd name="connsiteX0" fmla="*/ 32468 w 150956"/>
                  <a:gd name="connsiteY0" fmla="*/ 130620 h 135685"/>
                  <a:gd name="connsiteX1" fmla="*/ 34468 w 150956"/>
                  <a:gd name="connsiteY1" fmla="*/ 131573 h 135685"/>
                  <a:gd name="connsiteX2" fmla="*/ 76092 w 150956"/>
                  <a:gd name="connsiteY2" fmla="*/ 131573 h 135685"/>
                  <a:gd name="connsiteX3" fmla="*/ 113621 w 150956"/>
                  <a:gd name="connsiteY3" fmla="*/ 101950 h 135685"/>
                  <a:gd name="connsiteX4" fmla="*/ 118478 w 150956"/>
                  <a:gd name="connsiteY4" fmla="*/ 100140 h 135685"/>
                  <a:gd name="connsiteX5" fmla="*/ 141719 w 150956"/>
                  <a:gd name="connsiteY5" fmla="*/ 92997 h 135685"/>
                  <a:gd name="connsiteX6" fmla="*/ 146101 w 150956"/>
                  <a:gd name="connsiteY6" fmla="*/ 63183 h 135685"/>
                  <a:gd name="connsiteX7" fmla="*/ 131051 w 150956"/>
                  <a:gd name="connsiteY7" fmla="*/ 58897 h 135685"/>
                  <a:gd name="connsiteX8" fmla="*/ 119050 w 150956"/>
                  <a:gd name="connsiteY8" fmla="*/ 64136 h 135685"/>
                  <a:gd name="connsiteX9" fmla="*/ 112001 w 150956"/>
                  <a:gd name="connsiteY9" fmla="*/ 65088 h 135685"/>
                  <a:gd name="connsiteX10" fmla="*/ 111430 w 150956"/>
                  <a:gd name="connsiteY10" fmla="*/ 65088 h 135685"/>
                  <a:gd name="connsiteX11" fmla="*/ 101905 w 150956"/>
                  <a:gd name="connsiteY11" fmla="*/ 55563 h 135685"/>
                  <a:gd name="connsiteX12" fmla="*/ 90475 w 150956"/>
                  <a:gd name="connsiteY12" fmla="*/ 22512 h 135685"/>
                  <a:gd name="connsiteX13" fmla="*/ 76664 w 150956"/>
                  <a:gd name="connsiteY13" fmla="*/ 14606 h 135685"/>
                  <a:gd name="connsiteX14" fmla="*/ 37706 w 150956"/>
                  <a:gd name="connsiteY14" fmla="*/ 3747 h 135685"/>
                  <a:gd name="connsiteX15" fmla="*/ 30943 w 150956"/>
                  <a:gd name="connsiteY15" fmla="*/ 175 h 135685"/>
                  <a:gd name="connsiteX16" fmla="*/ 28848 w 150956"/>
                  <a:gd name="connsiteY16" fmla="*/ 1366 h 135685"/>
                  <a:gd name="connsiteX17" fmla="*/ 7036 w 150956"/>
                  <a:gd name="connsiteY17" fmla="*/ 33084 h 135685"/>
                  <a:gd name="connsiteX18" fmla="*/ 32372 w 150956"/>
                  <a:gd name="connsiteY18" fmla="*/ 130335 h 135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0956" h="135685">
                    <a:moveTo>
                      <a:pt x="32468" y="130620"/>
                    </a:moveTo>
                    <a:lnTo>
                      <a:pt x="34468" y="131573"/>
                    </a:lnTo>
                    <a:cubicBezTo>
                      <a:pt x="47803" y="136964"/>
                      <a:pt x="62757" y="136964"/>
                      <a:pt x="76092" y="131573"/>
                    </a:cubicBezTo>
                    <a:cubicBezTo>
                      <a:pt x="91332" y="125686"/>
                      <a:pt x="104381" y="115361"/>
                      <a:pt x="113621" y="101950"/>
                    </a:cubicBezTo>
                    <a:cubicBezTo>
                      <a:pt x="114764" y="100417"/>
                      <a:pt x="116668" y="99702"/>
                      <a:pt x="118478" y="100140"/>
                    </a:cubicBezTo>
                    <a:cubicBezTo>
                      <a:pt x="126956" y="102064"/>
                      <a:pt x="135814" y="99350"/>
                      <a:pt x="141719" y="92997"/>
                    </a:cubicBezTo>
                    <a:cubicBezTo>
                      <a:pt x="150959" y="85881"/>
                      <a:pt x="152959" y="72670"/>
                      <a:pt x="146101" y="63183"/>
                    </a:cubicBezTo>
                    <a:cubicBezTo>
                      <a:pt x="142101" y="59354"/>
                      <a:pt x="136481" y="57754"/>
                      <a:pt x="131051" y="58897"/>
                    </a:cubicBezTo>
                    <a:cubicBezTo>
                      <a:pt x="126670" y="59659"/>
                      <a:pt x="122574" y="61459"/>
                      <a:pt x="119050" y="64136"/>
                    </a:cubicBezTo>
                    <a:cubicBezTo>
                      <a:pt x="117050" y="65669"/>
                      <a:pt x="114383" y="66022"/>
                      <a:pt x="112001" y="65088"/>
                    </a:cubicBezTo>
                    <a:lnTo>
                      <a:pt x="111430" y="65088"/>
                    </a:lnTo>
                    <a:cubicBezTo>
                      <a:pt x="106953" y="63593"/>
                      <a:pt x="103429" y="60059"/>
                      <a:pt x="101905" y="55563"/>
                    </a:cubicBezTo>
                    <a:lnTo>
                      <a:pt x="90475" y="22512"/>
                    </a:lnTo>
                    <a:cubicBezTo>
                      <a:pt x="88570" y="16768"/>
                      <a:pt x="82569" y="13368"/>
                      <a:pt x="76664" y="14606"/>
                    </a:cubicBezTo>
                    <a:cubicBezTo>
                      <a:pt x="59518" y="18130"/>
                      <a:pt x="43231" y="20416"/>
                      <a:pt x="37706" y="3747"/>
                    </a:cubicBezTo>
                    <a:cubicBezTo>
                      <a:pt x="36849" y="880"/>
                      <a:pt x="33801" y="-710"/>
                      <a:pt x="30943" y="175"/>
                    </a:cubicBezTo>
                    <a:cubicBezTo>
                      <a:pt x="30182" y="414"/>
                      <a:pt x="29420" y="823"/>
                      <a:pt x="28848" y="1366"/>
                    </a:cubicBezTo>
                    <a:cubicBezTo>
                      <a:pt x="19514" y="10377"/>
                      <a:pt x="12084" y="21169"/>
                      <a:pt x="7036" y="33084"/>
                    </a:cubicBezTo>
                    <a:cubicBezTo>
                      <a:pt x="-9823" y="72613"/>
                      <a:pt x="1511" y="115571"/>
                      <a:pt x="32372" y="130335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49D42048-CB58-CEAC-D7A7-496805997256}"/>
                  </a:ext>
                </a:extLst>
              </p:cNvPr>
              <p:cNvSpPr/>
              <p:nvPr/>
            </p:nvSpPr>
            <p:spPr>
              <a:xfrm>
                <a:off x="7824255" y="4105734"/>
                <a:ext cx="278840" cy="261725"/>
              </a:xfrm>
              <a:custGeom>
                <a:avLst/>
                <a:gdLst>
                  <a:gd name="connsiteX0" fmla="*/ 137692 w 165189"/>
                  <a:gd name="connsiteY0" fmla="*/ 154981 h 155050"/>
                  <a:gd name="connsiteX1" fmla="*/ 164362 w 165189"/>
                  <a:gd name="connsiteY1" fmla="*/ 124577 h 155050"/>
                  <a:gd name="connsiteX2" fmla="*/ 154076 w 165189"/>
                  <a:gd name="connsiteY2" fmla="*/ 104498 h 155050"/>
                  <a:gd name="connsiteX3" fmla="*/ 133597 w 165189"/>
                  <a:gd name="connsiteY3" fmla="*/ 48015 h 155050"/>
                  <a:gd name="connsiteX4" fmla="*/ 111880 w 165189"/>
                  <a:gd name="connsiteY4" fmla="*/ 10963 h 155050"/>
                  <a:gd name="connsiteX5" fmla="*/ 81590 w 165189"/>
                  <a:gd name="connsiteY5" fmla="*/ 18868 h 155050"/>
                  <a:gd name="connsiteX6" fmla="*/ 42823 w 165189"/>
                  <a:gd name="connsiteY6" fmla="*/ 2028 h 155050"/>
                  <a:gd name="connsiteX7" fmla="*/ 25012 w 165189"/>
                  <a:gd name="connsiteY7" fmla="*/ 21631 h 155050"/>
                  <a:gd name="connsiteX8" fmla="*/ 24155 w 165189"/>
                  <a:gd name="connsiteY8" fmla="*/ 26298 h 155050"/>
                  <a:gd name="connsiteX9" fmla="*/ -705 w 165189"/>
                  <a:gd name="connsiteY9" fmla="*/ 47796 h 155050"/>
                  <a:gd name="connsiteX10" fmla="*/ 16439 w 165189"/>
                  <a:gd name="connsiteY10" fmla="*/ 71923 h 15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5189" h="155050">
                    <a:moveTo>
                      <a:pt x="137692" y="154981"/>
                    </a:moveTo>
                    <a:cubicBezTo>
                      <a:pt x="153408" y="153933"/>
                      <a:pt x="165315" y="140331"/>
                      <a:pt x="164362" y="124577"/>
                    </a:cubicBezTo>
                    <a:cubicBezTo>
                      <a:pt x="163791" y="116766"/>
                      <a:pt x="160077" y="109508"/>
                      <a:pt x="154076" y="104498"/>
                    </a:cubicBezTo>
                    <a:cubicBezTo>
                      <a:pt x="160363" y="83219"/>
                      <a:pt x="151980" y="60350"/>
                      <a:pt x="133597" y="48015"/>
                    </a:cubicBezTo>
                    <a:cubicBezTo>
                      <a:pt x="137121" y="31889"/>
                      <a:pt x="127691" y="15754"/>
                      <a:pt x="111880" y="10963"/>
                    </a:cubicBezTo>
                    <a:cubicBezTo>
                      <a:pt x="101117" y="7962"/>
                      <a:pt x="89496" y="10982"/>
                      <a:pt x="81590" y="18868"/>
                    </a:cubicBezTo>
                    <a:cubicBezTo>
                      <a:pt x="75495" y="3504"/>
                      <a:pt x="58159" y="-4039"/>
                      <a:pt x="42823" y="2028"/>
                    </a:cubicBezTo>
                    <a:cubicBezTo>
                      <a:pt x="34156" y="5438"/>
                      <a:pt x="27584" y="12687"/>
                      <a:pt x="25012" y="21631"/>
                    </a:cubicBezTo>
                    <a:cubicBezTo>
                      <a:pt x="24631" y="23155"/>
                      <a:pt x="24345" y="24717"/>
                      <a:pt x="24155" y="26298"/>
                    </a:cubicBezTo>
                    <a:cubicBezTo>
                      <a:pt x="11391" y="25364"/>
                      <a:pt x="247" y="34994"/>
                      <a:pt x="-705" y="47796"/>
                    </a:cubicBezTo>
                    <a:cubicBezTo>
                      <a:pt x="-1563" y="58911"/>
                      <a:pt x="5676" y="69027"/>
                      <a:pt x="16439" y="7192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DCC086B7-707F-582B-BFE5-91ABCA748A9E}"/>
                  </a:ext>
                </a:extLst>
              </p:cNvPr>
              <p:cNvSpPr/>
              <p:nvPr/>
            </p:nvSpPr>
            <p:spPr>
              <a:xfrm>
                <a:off x="7479813" y="4927786"/>
                <a:ext cx="442152" cy="76033"/>
              </a:xfrm>
              <a:custGeom>
                <a:avLst/>
                <a:gdLst>
                  <a:gd name="connsiteX0" fmla="*/ -774 w 261937"/>
                  <a:gd name="connsiteY0" fmla="*/ 25458 h 45043"/>
                  <a:gd name="connsiteX1" fmla="*/ 261163 w 261937"/>
                  <a:gd name="connsiteY1" fmla="*/ -70 h 4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1937" h="45043">
                    <a:moveTo>
                      <a:pt x="-774" y="25458"/>
                    </a:moveTo>
                    <a:cubicBezTo>
                      <a:pt x="89047" y="55271"/>
                      <a:pt x="183439" y="54033"/>
                      <a:pt x="261163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6904F344-DDFF-9E9C-6A19-82495F1034BB}"/>
                  </a:ext>
                </a:extLst>
              </p:cNvPr>
              <p:cNvSpPr/>
              <p:nvPr/>
            </p:nvSpPr>
            <p:spPr>
              <a:xfrm>
                <a:off x="7479813" y="4970876"/>
                <a:ext cx="356132" cy="470127"/>
              </a:xfrm>
              <a:custGeom>
                <a:avLst/>
                <a:gdLst>
                  <a:gd name="connsiteX0" fmla="*/ 210205 w 210978"/>
                  <a:gd name="connsiteY0" fmla="*/ 278441 h 278510"/>
                  <a:gd name="connsiteX1" fmla="*/ -774 w 210978"/>
                  <a:gd name="connsiteY1" fmla="*/ -70 h 27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978" h="278510">
                    <a:moveTo>
                      <a:pt x="210205" y="278441"/>
                    </a:moveTo>
                    <a:cubicBezTo>
                      <a:pt x="209443" y="191669"/>
                      <a:pt x="142768" y="98609"/>
                      <a:pt x="-774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56022D33-EF46-C988-ED7F-0230C696A0F9}"/>
                  </a:ext>
                </a:extLst>
              </p:cNvPr>
              <p:cNvSpPr/>
              <p:nvPr/>
            </p:nvSpPr>
            <p:spPr>
              <a:xfrm>
                <a:off x="7153586" y="4673797"/>
                <a:ext cx="675287" cy="134745"/>
              </a:xfrm>
              <a:custGeom>
                <a:avLst/>
                <a:gdLst>
                  <a:gd name="connsiteX0" fmla="*/ 399276 w 400050"/>
                  <a:gd name="connsiteY0" fmla="*/ 17047 h 79825"/>
                  <a:gd name="connsiteX1" fmla="*/ 89523 w 400050"/>
                  <a:gd name="connsiteY1" fmla="*/ 16285 h 79825"/>
                  <a:gd name="connsiteX2" fmla="*/ 22848 w 400050"/>
                  <a:gd name="connsiteY2" fmla="*/ 1426 h 79825"/>
                  <a:gd name="connsiteX3" fmla="*/ -774 w 400050"/>
                  <a:gd name="connsiteY3" fmla="*/ 5903 h 79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050" h="79825">
                    <a:moveTo>
                      <a:pt x="399276" y="17047"/>
                    </a:moveTo>
                    <a:cubicBezTo>
                      <a:pt x="266497" y="119822"/>
                      <a:pt x="176581" y="79245"/>
                      <a:pt x="89523" y="16285"/>
                    </a:cubicBezTo>
                    <a:cubicBezTo>
                      <a:pt x="70273" y="2407"/>
                      <a:pt x="46175" y="-2965"/>
                      <a:pt x="22848" y="1426"/>
                    </a:cubicBezTo>
                    <a:lnTo>
                      <a:pt x="-774" y="590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D38F125D-E3C8-4C61-D677-8A8AAD5AE08B}"/>
                  </a:ext>
                </a:extLst>
              </p:cNvPr>
              <p:cNvSpPr/>
              <p:nvPr/>
            </p:nvSpPr>
            <p:spPr>
              <a:xfrm>
                <a:off x="6365107" y="4594532"/>
                <a:ext cx="1114704" cy="617356"/>
              </a:xfrm>
              <a:custGeom>
                <a:avLst/>
                <a:gdLst>
                  <a:gd name="connsiteX0" fmla="*/ -774 w 660367"/>
                  <a:gd name="connsiteY0" fmla="*/ 365662 h 365731"/>
                  <a:gd name="connsiteX1" fmla="*/ 187058 w 660367"/>
                  <a:gd name="connsiteY1" fmla="*/ 81246 h 365731"/>
                  <a:gd name="connsiteX2" fmla="*/ 437785 w 660367"/>
                  <a:gd name="connsiteY2" fmla="*/ 29877 h 365731"/>
                  <a:gd name="connsiteX3" fmla="*/ 457759 w 660367"/>
                  <a:gd name="connsiteY3" fmla="*/ 45146 h 365731"/>
                  <a:gd name="connsiteX4" fmla="*/ 659594 w 660367"/>
                  <a:gd name="connsiteY4" fmla="*/ 222882 h 36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0367" h="365731">
                    <a:moveTo>
                      <a:pt x="-774" y="365662"/>
                    </a:moveTo>
                    <a:lnTo>
                      <a:pt x="187058" y="81246"/>
                    </a:lnTo>
                    <a:cubicBezTo>
                      <a:pt x="242113" y="-2174"/>
                      <a:pt x="354365" y="-25177"/>
                      <a:pt x="437785" y="29877"/>
                    </a:cubicBezTo>
                    <a:cubicBezTo>
                      <a:pt x="444786" y="34497"/>
                      <a:pt x="451463" y="39602"/>
                      <a:pt x="457759" y="45146"/>
                    </a:cubicBezTo>
                    <a:lnTo>
                      <a:pt x="659594" y="222882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BC8959E9-C721-AC67-6354-8D7BC818A843}"/>
                  </a:ext>
                </a:extLst>
              </p:cNvPr>
              <p:cNvSpPr/>
              <p:nvPr/>
            </p:nvSpPr>
            <p:spPr>
              <a:xfrm>
                <a:off x="7479813" y="4471322"/>
                <a:ext cx="386844" cy="323817"/>
              </a:xfrm>
              <a:custGeom>
                <a:avLst/>
                <a:gdLst>
                  <a:gd name="connsiteX0" fmla="*/ -774 w 229172"/>
                  <a:gd name="connsiteY0" fmla="*/ 191765 h 191834"/>
                  <a:gd name="connsiteX1" fmla="*/ 228398 w 229172"/>
                  <a:gd name="connsiteY1" fmla="*/ 503 h 191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9172" h="191834">
                    <a:moveTo>
                      <a:pt x="-774" y="191765"/>
                    </a:moveTo>
                    <a:cubicBezTo>
                      <a:pt x="64568" y="84894"/>
                      <a:pt x="129528" y="-8260"/>
                      <a:pt x="228398" y="503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B3B3D3DE-554D-CB20-01E0-6CBBF834CEDF}"/>
                  </a:ext>
                </a:extLst>
              </p:cNvPr>
              <p:cNvSpPr/>
              <p:nvPr/>
            </p:nvSpPr>
            <p:spPr>
              <a:xfrm>
                <a:off x="7656354" y="4795945"/>
                <a:ext cx="59006" cy="206283"/>
              </a:xfrm>
              <a:custGeom>
                <a:avLst/>
                <a:gdLst>
                  <a:gd name="connsiteX0" fmla="*/ -774 w 34956"/>
                  <a:gd name="connsiteY0" fmla="*/ -70 h 122205"/>
                  <a:gd name="connsiteX1" fmla="*/ 34182 w 34956"/>
                  <a:gd name="connsiteY1" fmla="*/ 122136 h 122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956" h="122205">
                    <a:moveTo>
                      <a:pt x="-774" y="-70"/>
                    </a:moveTo>
                    <a:cubicBezTo>
                      <a:pt x="8751" y="30982"/>
                      <a:pt x="24086" y="88799"/>
                      <a:pt x="34182" y="122136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5D515420-A653-DB35-1D73-F5119E371A83}"/>
                  </a:ext>
                </a:extLst>
              </p:cNvPr>
              <p:cNvSpPr/>
              <p:nvPr/>
            </p:nvSpPr>
            <p:spPr>
              <a:xfrm>
                <a:off x="6811923" y="5211890"/>
                <a:ext cx="248409" cy="16078"/>
              </a:xfrm>
              <a:custGeom>
                <a:avLst/>
                <a:gdLst>
                  <a:gd name="connsiteX0" fmla="*/ 147161 w 147161"/>
                  <a:gd name="connsiteY0" fmla="*/ 0 h 9525"/>
                  <a:gd name="connsiteX1" fmla="*/ 0 w 14716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161" h="9525">
                    <a:moveTo>
                      <a:pt x="147161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73EDBE56-EB5D-6CA8-018F-43036E52B216}"/>
                  </a:ext>
                </a:extLst>
              </p:cNvPr>
              <p:cNvSpPr/>
              <p:nvPr/>
            </p:nvSpPr>
            <p:spPr>
              <a:xfrm>
                <a:off x="7545252" y="4482097"/>
                <a:ext cx="542652" cy="1149595"/>
              </a:xfrm>
              <a:custGeom>
                <a:avLst/>
                <a:gdLst>
                  <a:gd name="connsiteX0" fmla="*/ -774 w 321475"/>
                  <a:gd name="connsiteY0" fmla="*/ 680968 h 681037"/>
                  <a:gd name="connsiteX1" fmla="*/ 105810 w 321475"/>
                  <a:gd name="connsiteY1" fmla="*/ 640011 h 681037"/>
                  <a:gd name="connsiteX2" fmla="*/ 230684 w 321475"/>
                  <a:gd name="connsiteY2" fmla="*/ -70 h 681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75" h="681037">
                    <a:moveTo>
                      <a:pt x="-774" y="680968"/>
                    </a:moveTo>
                    <a:cubicBezTo>
                      <a:pt x="38488" y="680368"/>
                      <a:pt x="76255" y="665861"/>
                      <a:pt x="105810" y="640011"/>
                    </a:cubicBezTo>
                    <a:cubicBezTo>
                      <a:pt x="276499" y="490944"/>
                      <a:pt x="420708" y="68510"/>
                      <a:pt x="230684" y="-70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A4D3CBB4-12B6-3E24-6F1F-5B80988D6837}"/>
                  </a:ext>
                </a:extLst>
              </p:cNvPr>
              <p:cNvSpPr/>
              <p:nvPr/>
            </p:nvSpPr>
            <p:spPr>
              <a:xfrm>
                <a:off x="7060171" y="5212050"/>
                <a:ext cx="485241" cy="419642"/>
              </a:xfrm>
              <a:custGeom>
                <a:avLst/>
                <a:gdLst>
                  <a:gd name="connsiteX0" fmla="*/ -774 w 287464"/>
                  <a:gd name="connsiteY0" fmla="*/ -70 h 248602"/>
                  <a:gd name="connsiteX1" fmla="*/ 160103 w 287464"/>
                  <a:gd name="connsiteY1" fmla="*/ 196812 h 248602"/>
                  <a:gd name="connsiteX2" fmla="*/ 281452 w 287464"/>
                  <a:gd name="connsiteY2" fmla="*/ 248533 h 248602"/>
                  <a:gd name="connsiteX3" fmla="*/ 286690 w 287464"/>
                  <a:gd name="connsiteY3" fmla="*/ 248533 h 24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7464" h="248602">
                    <a:moveTo>
                      <a:pt x="-774" y="-70"/>
                    </a:moveTo>
                    <a:cubicBezTo>
                      <a:pt x="46851" y="64129"/>
                      <a:pt x="107906" y="143853"/>
                      <a:pt x="160103" y="196812"/>
                    </a:cubicBezTo>
                    <a:cubicBezTo>
                      <a:pt x="192135" y="229407"/>
                      <a:pt x="235760" y="247999"/>
                      <a:pt x="281452" y="248533"/>
                    </a:cubicBezTo>
                    <a:lnTo>
                      <a:pt x="286690" y="24853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29F5A972-F755-8691-60E8-CE598149F3BC}"/>
                  </a:ext>
                </a:extLst>
              </p:cNvPr>
              <p:cNvSpPr/>
              <p:nvPr/>
            </p:nvSpPr>
            <p:spPr>
              <a:xfrm>
                <a:off x="6202075" y="5220250"/>
                <a:ext cx="599719" cy="229758"/>
              </a:xfrm>
              <a:custGeom>
                <a:avLst/>
                <a:gdLst>
                  <a:gd name="connsiteX0" fmla="*/ 86201 w 355282"/>
                  <a:gd name="connsiteY0" fmla="*/ 10192 h 136112"/>
                  <a:gd name="connsiteX1" fmla="*/ 0 w 355282"/>
                  <a:gd name="connsiteY1" fmla="*/ 136112 h 136112"/>
                  <a:gd name="connsiteX2" fmla="*/ 258318 w 355282"/>
                  <a:gd name="connsiteY2" fmla="*/ 136112 h 136112"/>
                  <a:gd name="connsiteX3" fmla="*/ 355283 w 355282"/>
                  <a:gd name="connsiteY3" fmla="*/ 0 h 13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282" h="136112">
                    <a:moveTo>
                      <a:pt x="86201" y="10192"/>
                    </a:moveTo>
                    <a:lnTo>
                      <a:pt x="0" y="136112"/>
                    </a:lnTo>
                    <a:lnTo>
                      <a:pt x="258318" y="136112"/>
                    </a:lnTo>
                    <a:lnTo>
                      <a:pt x="355283" y="0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3E3E79C1-62D0-9E2C-78C6-7CACFD8B4D0B}"/>
                  </a:ext>
                </a:extLst>
              </p:cNvPr>
              <p:cNvSpPr/>
              <p:nvPr/>
            </p:nvSpPr>
            <p:spPr>
              <a:xfrm>
                <a:off x="5720370" y="5211890"/>
                <a:ext cx="1824883" cy="419802"/>
              </a:xfrm>
              <a:custGeom>
                <a:avLst/>
                <a:gdLst>
                  <a:gd name="connsiteX0" fmla="*/ 1081087 w 1081087"/>
                  <a:gd name="connsiteY0" fmla="*/ 248698 h 248697"/>
                  <a:gd name="connsiteX1" fmla="*/ 1080421 w 1081087"/>
                  <a:gd name="connsiteY1" fmla="*/ 248698 h 248697"/>
                  <a:gd name="connsiteX2" fmla="*/ 1075849 w 1081087"/>
                  <a:gd name="connsiteY2" fmla="*/ 248698 h 248697"/>
                  <a:gd name="connsiteX3" fmla="*/ 0 w 1081087"/>
                  <a:gd name="connsiteY3" fmla="*/ 248698 h 248697"/>
                  <a:gd name="connsiteX4" fmla="*/ 0 w 1081087"/>
                  <a:gd name="connsiteY4" fmla="*/ 0 h 248697"/>
                  <a:gd name="connsiteX5" fmla="*/ 381953 w 1081087"/>
                  <a:gd name="connsiteY5" fmla="*/ 0 h 24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1087" h="248697">
                    <a:moveTo>
                      <a:pt x="1081087" y="248698"/>
                    </a:moveTo>
                    <a:lnTo>
                      <a:pt x="1080421" y="248698"/>
                    </a:lnTo>
                    <a:lnTo>
                      <a:pt x="1075849" y="248698"/>
                    </a:lnTo>
                    <a:lnTo>
                      <a:pt x="0" y="248698"/>
                    </a:lnTo>
                    <a:lnTo>
                      <a:pt x="0" y="0"/>
                    </a:lnTo>
                    <a:lnTo>
                      <a:pt x="381953" y="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68E7FE21-3A9F-075B-1FC4-2A55BCE90201}"/>
                  </a:ext>
                </a:extLst>
              </p:cNvPr>
              <p:cNvSpPr/>
              <p:nvPr/>
            </p:nvSpPr>
            <p:spPr>
              <a:xfrm>
                <a:off x="4524930" y="2342522"/>
                <a:ext cx="197942" cy="201983"/>
              </a:xfrm>
              <a:custGeom>
                <a:avLst/>
                <a:gdLst>
                  <a:gd name="connsiteX0" fmla="*/ 116490 w 117264"/>
                  <a:gd name="connsiteY0" fmla="*/ 95205 h 119658"/>
                  <a:gd name="connsiteX1" fmla="*/ 67627 w 117264"/>
                  <a:gd name="connsiteY1" fmla="*/ 119589 h 119658"/>
                  <a:gd name="connsiteX2" fmla="*/ 27717 w 117264"/>
                  <a:gd name="connsiteY2" fmla="*/ 91776 h 119658"/>
                  <a:gd name="connsiteX3" fmla="*/ 2190 w 117264"/>
                  <a:gd name="connsiteY3" fmla="*/ 65487 h 119658"/>
                  <a:gd name="connsiteX4" fmla="*/ 1847 w 117264"/>
                  <a:gd name="connsiteY4" fmla="*/ 52018 h 119658"/>
                  <a:gd name="connsiteX5" fmla="*/ 2190 w 117264"/>
                  <a:gd name="connsiteY5" fmla="*/ 51675 h 119658"/>
                  <a:gd name="connsiteX6" fmla="*/ 13525 w 117264"/>
                  <a:gd name="connsiteY6" fmla="*/ 50151 h 119658"/>
                  <a:gd name="connsiteX7" fmla="*/ 16097 w 117264"/>
                  <a:gd name="connsiteY7" fmla="*/ 51961 h 119658"/>
                  <a:gd name="connsiteX8" fmla="*/ 28003 w 117264"/>
                  <a:gd name="connsiteY8" fmla="*/ 64629 h 119658"/>
                  <a:gd name="connsiteX9" fmla="*/ 33785 w 117264"/>
                  <a:gd name="connsiteY9" fmla="*/ 64982 h 119658"/>
                  <a:gd name="connsiteX10" fmla="*/ 34670 w 117264"/>
                  <a:gd name="connsiteY10" fmla="*/ 59962 h 119658"/>
                  <a:gd name="connsiteX11" fmla="*/ 17525 w 117264"/>
                  <a:gd name="connsiteY11" fmla="*/ 22434 h 119658"/>
                  <a:gd name="connsiteX12" fmla="*/ 22669 w 117264"/>
                  <a:gd name="connsiteY12" fmla="*/ 9099 h 119658"/>
                  <a:gd name="connsiteX13" fmla="*/ 31432 w 117264"/>
                  <a:gd name="connsiteY13" fmla="*/ 9099 h 119658"/>
                  <a:gd name="connsiteX14" fmla="*/ 36004 w 117264"/>
                  <a:gd name="connsiteY14" fmla="*/ 13861 h 119658"/>
                  <a:gd name="connsiteX15" fmla="*/ 40528 w 117264"/>
                  <a:gd name="connsiteY15" fmla="*/ 1174 h 119658"/>
                  <a:gd name="connsiteX16" fmla="*/ 41148 w 117264"/>
                  <a:gd name="connsiteY16" fmla="*/ 907 h 119658"/>
                  <a:gd name="connsiteX17" fmla="*/ 45339 w 117264"/>
                  <a:gd name="connsiteY17" fmla="*/ -45 h 119658"/>
                  <a:gd name="connsiteX18" fmla="*/ 54864 w 117264"/>
                  <a:gd name="connsiteY18" fmla="*/ 5955 h 119658"/>
                  <a:gd name="connsiteX19" fmla="*/ 59340 w 117264"/>
                  <a:gd name="connsiteY19" fmla="*/ 16242 h 119658"/>
                  <a:gd name="connsiteX20" fmla="*/ 63864 w 117264"/>
                  <a:gd name="connsiteY20" fmla="*/ 3555 h 119658"/>
                  <a:gd name="connsiteX21" fmla="*/ 64483 w 117264"/>
                  <a:gd name="connsiteY21" fmla="*/ 3288 h 119658"/>
                  <a:gd name="connsiteX22" fmla="*/ 73342 w 117264"/>
                  <a:gd name="connsiteY22" fmla="*/ 3288 h 119658"/>
                  <a:gd name="connsiteX23" fmla="*/ 78009 w 117264"/>
                  <a:gd name="connsiteY23" fmla="*/ 8146 h 119658"/>
                  <a:gd name="connsiteX24" fmla="*/ 97059 w 117264"/>
                  <a:gd name="connsiteY24" fmla="*/ 51199 h 1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7264" h="119658">
                    <a:moveTo>
                      <a:pt x="116490" y="95205"/>
                    </a:moveTo>
                    <a:lnTo>
                      <a:pt x="67627" y="119589"/>
                    </a:lnTo>
                    <a:cubicBezTo>
                      <a:pt x="55778" y="108387"/>
                      <a:pt x="42328" y="99015"/>
                      <a:pt x="27717" y="91776"/>
                    </a:cubicBezTo>
                    <a:lnTo>
                      <a:pt x="2190" y="65487"/>
                    </a:lnTo>
                    <a:cubicBezTo>
                      <a:pt x="-1620" y="61867"/>
                      <a:pt x="-1782" y="55838"/>
                      <a:pt x="1847" y="52018"/>
                    </a:cubicBezTo>
                    <a:cubicBezTo>
                      <a:pt x="1962" y="51904"/>
                      <a:pt x="2076" y="51790"/>
                      <a:pt x="2190" y="51675"/>
                    </a:cubicBezTo>
                    <a:cubicBezTo>
                      <a:pt x="5210" y="48704"/>
                      <a:pt x="9829" y="48085"/>
                      <a:pt x="13525" y="50151"/>
                    </a:cubicBezTo>
                    <a:cubicBezTo>
                      <a:pt x="14459" y="50637"/>
                      <a:pt x="15325" y="51247"/>
                      <a:pt x="16097" y="51961"/>
                    </a:cubicBezTo>
                    <a:lnTo>
                      <a:pt x="28003" y="64629"/>
                    </a:lnTo>
                    <a:cubicBezTo>
                      <a:pt x="29498" y="66325"/>
                      <a:pt x="32089" y="66477"/>
                      <a:pt x="33785" y="64982"/>
                    </a:cubicBezTo>
                    <a:cubicBezTo>
                      <a:pt x="35213" y="63715"/>
                      <a:pt x="35575" y="61639"/>
                      <a:pt x="34670" y="59962"/>
                    </a:cubicBezTo>
                    <a:lnTo>
                      <a:pt x="17525" y="22434"/>
                    </a:lnTo>
                    <a:cubicBezTo>
                      <a:pt x="15315" y="17328"/>
                      <a:pt x="17601" y="11394"/>
                      <a:pt x="22669" y="9099"/>
                    </a:cubicBezTo>
                    <a:cubicBezTo>
                      <a:pt x="25412" y="7679"/>
                      <a:pt x="28679" y="7679"/>
                      <a:pt x="31432" y="9099"/>
                    </a:cubicBezTo>
                    <a:cubicBezTo>
                      <a:pt x="33422" y="10156"/>
                      <a:pt x="35023" y="11823"/>
                      <a:pt x="36004" y="13861"/>
                    </a:cubicBezTo>
                    <a:cubicBezTo>
                      <a:pt x="33746" y="9108"/>
                      <a:pt x="35775" y="3431"/>
                      <a:pt x="40528" y="1174"/>
                    </a:cubicBezTo>
                    <a:cubicBezTo>
                      <a:pt x="40728" y="1079"/>
                      <a:pt x="40938" y="993"/>
                      <a:pt x="41148" y="907"/>
                    </a:cubicBezTo>
                    <a:cubicBezTo>
                      <a:pt x="42452" y="279"/>
                      <a:pt x="43890" y="-55"/>
                      <a:pt x="45339" y="-45"/>
                    </a:cubicBezTo>
                    <a:cubicBezTo>
                      <a:pt x="49482" y="-341"/>
                      <a:pt x="53339" y="2088"/>
                      <a:pt x="54864" y="5955"/>
                    </a:cubicBezTo>
                    <a:lnTo>
                      <a:pt x="59340" y="16242"/>
                    </a:lnTo>
                    <a:cubicBezTo>
                      <a:pt x="57083" y="11489"/>
                      <a:pt x="59112" y="5813"/>
                      <a:pt x="63864" y="3555"/>
                    </a:cubicBezTo>
                    <a:cubicBezTo>
                      <a:pt x="64064" y="3460"/>
                      <a:pt x="64274" y="3374"/>
                      <a:pt x="64483" y="3288"/>
                    </a:cubicBezTo>
                    <a:cubicBezTo>
                      <a:pt x="67284" y="1955"/>
                      <a:pt x="70542" y="1955"/>
                      <a:pt x="73342" y="3288"/>
                    </a:cubicBezTo>
                    <a:cubicBezTo>
                      <a:pt x="75390" y="4346"/>
                      <a:pt x="77028" y="6060"/>
                      <a:pt x="78009" y="8146"/>
                    </a:cubicBezTo>
                    <a:lnTo>
                      <a:pt x="97059" y="5119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43542CB1-2FCB-7058-6869-D78CAA63A7E6}"/>
                  </a:ext>
                </a:extLst>
              </p:cNvPr>
              <p:cNvSpPr/>
              <p:nvPr/>
            </p:nvSpPr>
            <p:spPr>
              <a:xfrm>
                <a:off x="4088102" y="2462345"/>
                <a:ext cx="773063" cy="756482"/>
              </a:xfrm>
              <a:custGeom>
                <a:avLst/>
                <a:gdLst>
                  <a:gd name="connsiteX0" fmla="*/ 430042 w 457974"/>
                  <a:gd name="connsiteY0" fmla="*/ 299301 h 448151"/>
                  <a:gd name="connsiteX1" fmla="*/ 333210 w 457974"/>
                  <a:gd name="connsiteY1" fmla="*/ 286585 h 448151"/>
                  <a:gd name="connsiteX2" fmla="*/ 332887 w 457974"/>
                  <a:gd name="connsiteY2" fmla="*/ 286157 h 448151"/>
                  <a:gd name="connsiteX3" fmla="*/ 318694 w 457974"/>
                  <a:gd name="connsiteY3" fmla="*/ 267107 h 448151"/>
                  <a:gd name="connsiteX4" fmla="*/ 320980 w 457974"/>
                  <a:gd name="connsiteY4" fmla="*/ 448082 h 448151"/>
                  <a:gd name="connsiteX5" fmla="*/ 369 w 457974"/>
                  <a:gd name="connsiteY5" fmla="*/ 448082 h 448151"/>
                  <a:gd name="connsiteX6" fmla="*/ -774 w 457974"/>
                  <a:gd name="connsiteY6" fmla="*/ 121374 h 448151"/>
                  <a:gd name="connsiteX7" fmla="*/ 118860 w 457974"/>
                  <a:gd name="connsiteY7" fmla="*/ 407 h 448151"/>
                  <a:gd name="connsiteX8" fmla="*/ 184964 w 457974"/>
                  <a:gd name="connsiteY8" fmla="*/ -70 h 448151"/>
                  <a:gd name="connsiteX9" fmla="*/ 184964 w 457974"/>
                  <a:gd name="connsiteY9" fmla="*/ -70 h 448151"/>
                  <a:gd name="connsiteX10" fmla="*/ 238970 w 457974"/>
                  <a:gd name="connsiteY10" fmla="*/ 4979 h 448151"/>
                  <a:gd name="connsiteX11" fmla="*/ 325838 w 457974"/>
                  <a:gd name="connsiteY11" fmla="*/ 47841 h 448151"/>
                  <a:gd name="connsiteX12" fmla="*/ 374701 w 457974"/>
                  <a:gd name="connsiteY12" fmla="*/ 23457 h 448151"/>
                  <a:gd name="connsiteX13" fmla="*/ 452044 w 457974"/>
                  <a:gd name="connsiteY13" fmla="*/ 218244 h 448151"/>
                  <a:gd name="connsiteX14" fmla="*/ 430042 w 457974"/>
                  <a:gd name="connsiteY14" fmla="*/ 299301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57974" h="448151">
                    <a:moveTo>
                      <a:pt x="430042" y="299301"/>
                    </a:moveTo>
                    <a:cubicBezTo>
                      <a:pt x="399790" y="322533"/>
                      <a:pt x="356442" y="316837"/>
                      <a:pt x="333210" y="286585"/>
                    </a:cubicBezTo>
                    <a:cubicBezTo>
                      <a:pt x="333106" y="286443"/>
                      <a:pt x="332991" y="286300"/>
                      <a:pt x="332887" y="286157"/>
                    </a:cubicBezTo>
                    <a:lnTo>
                      <a:pt x="318694" y="267107"/>
                    </a:lnTo>
                    <a:lnTo>
                      <a:pt x="320980" y="448082"/>
                    </a:lnTo>
                    <a:lnTo>
                      <a:pt x="369" y="448082"/>
                    </a:lnTo>
                    <a:lnTo>
                      <a:pt x="-774" y="121374"/>
                    </a:lnTo>
                    <a:cubicBezTo>
                      <a:pt x="-936" y="55023"/>
                      <a:pt x="52509" y="978"/>
                      <a:pt x="118860" y="407"/>
                    </a:cubicBezTo>
                    <a:lnTo>
                      <a:pt x="184964" y="-70"/>
                    </a:lnTo>
                    <a:lnTo>
                      <a:pt x="184964" y="-70"/>
                    </a:lnTo>
                    <a:cubicBezTo>
                      <a:pt x="203061" y="369"/>
                      <a:pt x="221102" y="2055"/>
                      <a:pt x="238970" y="4979"/>
                    </a:cubicBezTo>
                    <a:cubicBezTo>
                      <a:pt x="271603" y="10132"/>
                      <a:pt x="301893" y="25076"/>
                      <a:pt x="325838" y="47841"/>
                    </a:cubicBezTo>
                    <a:lnTo>
                      <a:pt x="374701" y="23457"/>
                    </a:lnTo>
                    <a:lnTo>
                      <a:pt x="452044" y="218244"/>
                    </a:lnTo>
                    <a:cubicBezTo>
                      <a:pt x="463874" y="247133"/>
                      <a:pt x="454854" y="280356"/>
                      <a:pt x="430042" y="299301"/>
                    </a:cubicBezTo>
                    <a:close/>
                  </a:path>
                </a:pathLst>
              </a:custGeom>
              <a:solidFill>
                <a:srgbClr val="3F8E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5FC69BCC-B887-12F9-F9F3-64F52D9DD41F}"/>
                  </a:ext>
                </a:extLst>
              </p:cNvPr>
              <p:cNvSpPr/>
              <p:nvPr/>
            </p:nvSpPr>
            <p:spPr>
              <a:xfrm>
                <a:off x="4316576" y="2167631"/>
                <a:ext cx="179390" cy="296000"/>
              </a:xfrm>
              <a:custGeom>
                <a:avLst/>
                <a:gdLst>
                  <a:gd name="connsiteX0" fmla="*/ 66568 w 106273"/>
                  <a:gd name="connsiteY0" fmla="*/ 137376 h 175355"/>
                  <a:gd name="connsiteX1" fmla="*/ 50852 w 106273"/>
                  <a:gd name="connsiteY1" fmla="*/ 143663 h 175355"/>
                  <a:gd name="connsiteX2" fmla="*/ 49803 w 106273"/>
                  <a:gd name="connsiteY2" fmla="*/ 175286 h 175355"/>
                  <a:gd name="connsiteX3" fmla="*/ -774 w 106273"/>
                  <a:gd name="connsiteY3" fmla="*/ 175286 h 175355"/>
                  <a:gd name="connsiteX4" fmla="*/ 179 w 106273"/>
                  <a:gd name="connsiteY4" fmla="*/ 149568 h 175355"/>
                  <a:gd name="connsiteX5" fmla="*/ 25801 w 106273"/>
                  <a:gd name="connsiteY5" fmla="*/ 95181 h 175355"/>
                  <a:gd name="connsiteX6" fmla="*/ 16276 w 106273"/>
                  <a:gd name="connsiteY6" fmla="*/ 73940 h 175355"/>
                  <a:gd name="connsiteX7" fmla="*/ 41898 w 106273"/>
                  <a:gd name="connsiteY7" fmla="*/ 60509 h 175355"/>
                  <a:gd name="connsiteX8" fmla="*/ 52090 w 106273"/>
                  <a:gd name="connsiteY8" fmla="*/ 67844 h 175355"/>
                  <a:gd name="connsiteX9" fmla="*/ 54281 w 106273"/>
                  <a:gd name="connsiteY9" fmla="*/ 67844 h 175355"/>
                  <a:gd name="connsiteX10" fmla="*/ 62672 w 106273"/>
                  <a:gd name="connsiteY10" fmla="*/ 54823 h 175355"/>
                  <a:gd name="connsiteX11" fmla="*/ 62663 w 106273"/>
                  <a:gd name="connsiteY11" fmla="*/ 54794 h 175355"/>
                  <a:gd name="connsiteX12" fmla="*/ 59710 w 106273"/>
                  <a:gd name="connsiteY12" fmla="*/ 42126 h 175355"/>
                  <a:gd name="connsiteX13" fmla="*/ 63519 w 106273"/>
                  <a:gd name="connsiteY13" fmla="*/ 29648 h 175355"/>
                  <a:gd name="connsiteX14" fmla="*/ 71330 w 106273"/>
                  <a:gd name="connsiteY14" fmla="*/ 18981 h 175355"/>
                  <a:gd name="connsiteX15" fmla="*/ 77426 w 106273"/>
                  <a:gd name="connsiteY15" fmla="*/ -70 h 175355"/>
                  <a:gd name="connsiteX16" fmla="*/ 77426 w 106273"/>
                  <a:gd name="connsiteY16" fmla="*/ -70 h 175355"/>
                  <a:gd name="connsiteX17" fmla="*/ 93619 w 106273"/>
                  <a:gd name="connsiteY17" fmla="*/ 21743 h 175355"/>
                  <a:gd name="connsiteX18" fmla="*/ 66568 w 106273"/>
                  <a:gd name="connsiteY18" fmla="*/ 137376 h 17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6273" h="175355">
                    <a:moveTo>
                      <a:pt x="66568" y="137376"/>
                    </a:moveTo>
                    <a:cubicBezTo>
                      <a:pt x="61615" y="140119"/>
                      <a:pt x="56328" y="142234"/>
                      <a:pt x="50852" y="143663"/>
                    </a:cubicBezTo>
                    <a:lnTo>
                      <a:pt x="49803" y="175286"/>
                    </a:lnTo>
                    <a:lnTo>
                      <a:pt x="-774" y="175286"/>
                    </a:lnTo>
                    <a:lnTo>
                      <a:pt x="179" y="149568"/>
                    </a:lnTo>
                    <a:cubicBezTo>
                      <a:pt x="17161" y="136776"/>
                      <a:pt x="26753" y="116421"/>
                      <a:pt x="25801" y="95181"/>
                    </a:cubicBezTo>
                    <a:cubicBezTo>
                      <a:pt x="25467" y="87141"/>
                      <a:pt x="22057" y="79531"/>
                      <a:pt x="16276" y="73940"/>
                    </a:cubicBezTo>
                    <a:cubicBezTo>
                      <a:pt x="-4775" y="54890"/>
                      <a:pt x="29897" y="25743"/>
                      <a:pt x="41898" y="60509"/>
                    </a:cubicBezTo>
                    <a:cubicBezTo>
                      <a:pt x="43374" y="64891"/>
                      <a:pt x="47470" y="67844"/>
                      <a:pt x="52090" y="67844"/>
                    </a:cubicBezTo>
                    <a:lnTo>
                      <a:pt x="54281" y="67844"/>
                    </a:lnTo>
                    <a:cubicBezTo>
                      <a:pt x="60195" y="66567"/>
                      <a:pt x="63949" y="60729"/>
                      <a:pt x="62672" y="54823"/>
                    </a:cubicBezTo>
                    <a:cubicBezTo>
                      <a:pt x="62663" y="54813"/>
                      <a:pt x="62663" y="54804"/>
                      <a:pt x="62663" y="54794"/>
                    </a:cubicBezTo>
                    <a:lnTo>
                      <a:pt x="59710" y="42126"/>
                    </a:lnTo>
                    <a:cubicBezTo>
                      <a:pt x="58738" y="37592"/>
                      <a:pt x="60177" y="32868"/>
                      <a:pt x="63519" y="29648"/>
                    </a:cubicBezTo>
                    <a:cubicBezTo>
                      <a:pt x="66644" y="26505"/>
                      <a:pt x="69273" y="22905"/>
                      <a:pt x="71330" y="18981"/>
                    </a:cubicBezTo>
                    <a:cubicBezTo>
                      <a:pt x="74416" y="13018"/>
                      <a:pt x="76474" y="6579"/>
                      <a:pt x="77426" y="-70"/>
                    </a:cubicBezTo>
                    <a:lnTo>
                      <a:pt x="77426" y="-70"/>
                    </a:lnTo>
                    <a:cubicBezTo>
                      <a:pt x="83836" y="6388"/>
                      <a:pt x="89294" y="13732"/>
                      <a:pt x="93619" y="21743"/>
                    </a:cubicBezTo>
                    <a:cubicBezTo>
                      <a:pt x="116955" y="64700"/>
                      <a:pt x="104858" y="116421"/>
                      <a:pt x="66568" y="137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9060FCC8-F526-3DBF-F1BC-BBA9495BF5DC}"/>
                  </a:ext>
                </a:extLst>
              </p:cNvPr>
              <p:cNvSpPr/>
              <p:nvPr/>
            </p:nvSpPr>
            <p:spPr>
              <a:xfrm>
                <a:off x="4139002" y="2043792"/>
                <a:ext cx="348714" cy="396349"/>
              </a:xfrm>
              <a:custGeom>
                <a:avLst/>
                <a:gdLst>
                  <a:gd name="connsiteX0" fmla="*/ 182432 w 206583"/>
                  <a:gd name="connsiteY0" fmla="*/ 73199 h 234803"/>
                  <a:gd name="connsiteX1" fmla="*/ 182432 w 206583"/>
                  <a:gd name="connsiteY1" fmla="*/ 73199 h 234803"/>
                  <a:gd name="connsiteX2" fmla="*/ 176336 w 206583"/>
                  <a:gd name="connsiteY2" fmla="*/ 92249 h 234803"/>
                  <a:gd name="connsiteX3" fmla="*/ 168526 w 206583"/>
                  <a:gd name="connsiteY3" fmla="*/ 102917 h 234803"/>
                  <a:gd name="connsiteX4" fmla="*/ 164716 w 206583"/>
                  <a:gd name="connsiteY4" fmla="*/ 115395 h 234803"/>
                  <a:gd name="connsiteX5" fmla="*/ 167668 w 206583"/>
                  <a:gd name="connsiteY5" fmla="*/ 128063 h 234803"/>
                  <a:gd name="connsiteX6" fmla="*/ 159315 w 206583"/>
                  <a:gd name="connsiteY6" fmla="*/ 141103 h 234803"/>
                  <a:gd name="connsiteX7" fmla="*/ 159286 w 206583"/>
                  <a:gd name="connsiteY7" fmla="*/ 141113 h 234803"/>
                  <a:gd name="connsiteX8" fmla="*/ 157096 w 206583"/>
                  <a:gd name="connsiteY8" fmla="*/ 141113 h 234803"/>
                  <a:gd name="connsiteX9" fmla="*/ 146904 w 206583"/>
                  <a:gd name="connsiteY9" fmla="*/ 133778 h 234803"/>
                  <a:gd name="connsiteX10" fmla="*/ 121282 w 206583"/>
                  <a:gd name="connsiteY10" fmla="*/ 147209 h 234803"/>
                  <a:gd name="connsiteX11" fmla="*/ 130807 w 206583"/>
                  <a:gd name="connsiteY11" fmla="*/ 168449 h 234803"/>
                  <a:gd name="connsiteX12" fmla="*/ 105184 w 206583"/>
                  <a:gd name="connsiteY12" fmla="*/ 222837 h 234803"/>
                  <a:gd name="connsiteX13" fmla="*/ 39176 w 206583"/>
                  <a:gd name="connsiteY13" fmla="*/ 213312 h 234803"/>
                  <a:gd name="connsiteX14" fmla="*/ 35080 w 206583"/>
                  <a:gd name="connsiteY14" fmla="*/ 189500 h 234803"/>
                  <a:gd name="connsiteX15" fmla="*/ 26222 w 206583"/>
                  <a:gd name="connsiteY15" fmla="*/ 176546 h 234803"/>
                  <a:gd name="connsiteX16" fmla="*/ 3743 w 206583"/>
                  <a:gd name="connsiteY16" fmla="*/ 158639 h 234803"/>
                  <a:gd name="connsiteX17" fmla="*/ 11553 w 206583"/>
                  <a:gd name="connsiteY17" fmla="*/ 113109 h 234803"/>
                  <a:gd name="connsiteX18" fmla="*/ 10982 w 206583"/>
                  <a:gd name="connsiteY18" fmla="*/ 112347 h 234803"/>
                  <a:gd name="connsiteX19" fmla="*/ 25727 w 206583"/>
                  <a:gd name="connsiteY19" fmla="*/ 61922 h 234803"/>
                  <a:gd name="connsiteX20" fmla="*/ 25841 w 206583"/>
                  <a:gd name="connsiteY20" fmla="*/ 61865 h 234803"/>
                  <a:gd name="connsiteX21" fmla="*/ 35366 w 206583"/>
                  <a:gd name="connsiteY21" fmla="*/ 58340 h 234803"/>
                  <a:gd name="connsiteX22" fmla="*/ 42320 w 206583"/>
                  <a:gd name="connsiteY22" fmla="*/ 49768 h 234803"/>
                  <a:gd name="connsiteX23" fmla="*/ 83134 w 206583"/>
                  <a:gd name="connsiteY23" fmla="*/ 16481 h 234803"/>
                  <a:gd name="connsiteX24" fmla="*/ 94230 w 206583"/>
                  <a:gd name="connsiteY24" fmla="*/ 19383 h 234803"/>
                  <a:gd name="connsiteX25" fmla="*/ 111852 w 206583"/>
                  <a:gd name="connsiteY25" fmla="*/ 15573 h 234803"/>
                  <a:gd name="connsiteX26" fmla="*/ 182432 w 206583"/>
                  <a:gd name="connsiteY26" fmla="*/ 73199 h 234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06583" h="234803">
                    <a:moveTo>
                      <a:pt x="182432" y="73199"/>
                    </a:moveTo>
                    <a:lnTo>
                      <a:pt x="182432" y="73199"/>
                    </a:lnTo>
                    <a:cubicBezTo>
                      <a:pt x="181480" y="79848"/>
                      <a:pt x="179422" y="86287"/>
                      <a:pt x="176336" y="92249"/>
                    </a:cubicBezTo>
                    <a:cubicBezTo>
                      <a:pt x="174279" y="96174"/>
                      <a:pt x="171650" y="99774"/>
                      <a:pt x="168526" y="102917"/>
                    </a:cubicBezTo>
                    <a:cubicBezTo>
                      <a:pt x="165182" y="106137"/>
                      <a:pt x="163744" y="110861"/>
                      <a:pt x="164716" y="115395"/>
                    </a:cubicBezTo>
                    <a:lnTo>
                      <a:pt x="167668" y="128063"/>
                    </a:lnTo>
                    <a:cubicBezTo>
                      <a:pt x="168964" y="133969"/>
                      <a:pt x="165220" y="139817"/>
                      <a:pt x="159315" y="141103"/>
                    </a:cubicBezTo>
                    <a:cubicBezTo>
                      <a:pt x="159305" y="141113"/>
                      <a:pt x="159296" y="141113"/>
                      <a:pt x="159286" y="141113"/>
                    </a:cubicBezTo>
                    <a:lnTo>
                      <a:pt x="157096" y="141113"/>
                    </a:lnTo>
                    <a:cubicBezTo>
                      <a:pt x="152476" y="141113"/>
                      <a:pt x="148371" y="138160"/>
                      <a:pt x="146904" y="133778"/>
                    </a:cubicBezTo>
                    <a:cubicBezTo>
                      <a:pt x="134902" y="99012"/>
                      <a:pt x="100231" y="128159"/>
                      <a:pt x="121282" y="147209"/>
                    </a:cubicBezTo>
                    <a:cubicBezTo>
                      <a:pt x="127063" y="152800"/>
                      <a:pt x="130473" y="160410"/>
                      <a:pt x="130807" y="168449"/>
                    </a:cubicBezTo>
                    <a:cubicBezTo>
                      <a:pt x="131759" y="189690"/>
                      <a:pt x="122168" y="210045"/>
                      <a:pt x="105184" y="222837"/>
                    </a:cubicBezTo>
                    <a:cubicBezTo>
                      <a:pt x="84325" y="239125"/>
                      <a:pt x="55654" y="241125"/>
                      <a:pt x="39176" y="213312"/>
                    </a:cubicBezTo>
                    <a:cubicBezTo>
                      <a:pt x="35090" y="206092"/>
                      <a:pt x="33642" y="197672"/>
                      <a:pt x="35080" y="189500"/>
                    </a:cubicBezTo>
                    <a:cubicBezTo>
                      <a:pt x="35795" y="183575"/>
                      <a:pt x="32004" y="178031"/>
                      <a:pt x="26222" y="176546"/>
                    </a:cubicBezTo>
                    <a:cubicBezTo>
                      <a:pt x="16602" y="173888"/>
                      <a:pt x="8487" y="167421"/>
                      <a:pt x="3743" y="158639"/>
                    </a:cubicBezTo>
                    <a:cubicBezTo>
                      <a:pt x="-4477" y="143484"/>
                      <a:pt x="-1248" y="124663"/>
                      <a:pt x="11553" y="113109"/>
                    </a:cubicBezTo>
                    <a:lnTo>
                      <a:pt x="10982" y="112347"/>
                    </a:lnTo>
                    <a:cubicBezTo>
                      <a:pt x="1133" y="94354"/>
                      <a:pt x="7734" y="71780"/>
                      <a:pt x="25727" y="61922"/>
                    </a:cubicBezTo>
                    <a:cubicBezTo>
                      <a:pt x="25765" y="61903"/>
                      <a:pt x="25803" y="61884"/>
                      <a:pt x="25841" y="61865"/>
                    </a:cubicBezTo>
                    <a:cubicBezTo>
                      <a:pt x="28841" y="60274"/>
                      <a:pt x="32052" y="59083"/>
                      <a:pt x="35366" y="58340"/>
                    </a:cubicBezTo>
                    <a:cubicBezTo>
                      <a:pt x="39271" y="57254"/>
                      <a:pt x="42062" y="53816"/>
                      <a:pt x="42320" y="49768"/>
                    </a:cubicBezTo>
                    <a:cubicBezTo>
                      <a:pt x="44396" y="29304"/>
                      <a:pt x="62674" y="14401"/>
                      <a:pt x="83134" y="16481"/>
                    </a:cubicBezTo>
                    <a:cubicBezTo>
                      <a:pt x="86963" y="16870"/>
                      <a:pt x="90706" y="17849"/>
                      <a:pt x="94230" y="19383"/>
                    </a:cubicBezTo>
                    <a:cubicBezTo>
                      <a:pt x="100326" y="21830"/>
                      <a:pt x="107309" y="20321"/>
                      <a:pt x="111852" y="15573"/>
                    </a:cubicBezTo>
                    <a:cubicBezTo>
                      <a:pt x="160715" y="-32052"/>
                      <a:pt x="247678" y="41291"/>
                      <a:pt x="182432" y="73199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B2E07A2C-DEC5-B790-0605-4C87B518A59E}"/>
                  </a:ext>
                </a:extLst>
              </p:cNvPr>
              <p:cNvSpPr/>
              <p:nvPr/>
            </p:nvSpPr>
            <p:spPr>
              <a:xfrm>
                <a:off x="4316576" y="2167631"/>
                <a:ext cx="179621" cy="296161"/>
              </a:xfrm>
              <a:custGeom>
                <a:avLst/>
                <a:gdLst>
                  <a:gd name="connsiteX0" fmla="*/ -774 w 106410"/>
                  <a:gd name="connsiteY0" fmla="*/ 175286 h 175450"/>
                  <a:gd name="connsiteX1" fmla="*/ 179 w 106410"/>
                  <a:gd name="connsiteY1" fmla="*/ 149568 h 175450"/>
                  <a:gd name="connsiteX2" fmla="*/ 25801 w 106410"/>
                  <a:gd name="connsiteY2" fmla="*/ 95181 h 175450"/>
                  <a:gd name="connsiteX3" fmla="*/ 16276 w 106410"/>
                  <a:gd name="connsiteY3" fmla="*/ 73940 h 175450"/>
                  <a:gd name="connsiteX4" fmla="*/ 41898 w 106410"/>
                  <a:gd name="connsiteY4" fmla="*/ 60509 h 175450"/>
                  <a:gd name="connsiteX5" fmla="*/ 52090 w 106410"/>
                  <a:gd name="connsiteY5" fmla="*/ 67844 h 175450"/>
                  <a:gd name="connsiteX6" fmla="*/ 54281 w 106410"/>
                  <a:gd name="connsiteY6" fmla="*/ 67844 h 175450"/>
                  <a:gd name="connsiteX7" fmla="*/ 62672 w 106410"/>
                  <a:gd name="connsiteY7" fmla="*/ 54823 h 175450"/>
                  <a:gd name="connsiteX8" fmla="*/ 62663 w 106410"/>
                  <a:gd name="connsiteY8" fmla="*/ 54794 h 175450"/>
                  <a:gd name="connsiteX9" fmla="*/ 59710 w 106410"/>
                  <a:gd name="connsiteY9" fmla="*/ 42126 h 175450"/>
                  <a:gd name="connsiteX10" fmla="*/ 63519 w 106410"/>
                  <a:gd name="connsiteY10" fmla="*/ 29648 h 175450"/>
                  <a:gd name="connsiteX11" fmla="*/ 71330 w 106410"/>
                  <a:gd name="connsiteY11" fmla="*/ 18981 h 175450"/>
                  <a:gd name="connsiteX12" fmla="*/ 77426 w 106410"/>
                  <a:gd name="connsiteY12" fmla="*/ -70 h 175450"/>
                  <a:gd name="connsiteX13" fmla="*/ 77426 w 106410"/>
                  <a:gd name="connsiteY13" fmla="*/ -70 h 175450"/>
                  <a:gd name="connsiteX14" fmla="*/ 93619 w 106410"/>
                  <a:gd name="connsiteY14" fmla="*/ 21743 h 175450"/>
                  <a:gd name="connsiteX15" fmla="*/ 66758 w 106410"/>
                  <a:gd name="connsiteY15" fmla="*/ 137471 h 175450"/>
                  <a:gd name="connsiteX16" fmla="*/ 51042 w 106410"/>
                  <a:gd name="connsiteY16" fmla="*/ 143758 h 175450"/>
                  <a:gd name="connsiteX17" fmla="*/ 49994 w 106410"/>
                  <a:gd name="connsiteY17" fmla="*/ 175381 h 17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410" h="175450">
                    <a:moveTo>
                      <a:pt x="-774" y="175286"/>
                    </a:moveTo>
                    <a:lnTo>
                      <a:pt x="179" y="149568"/>
                    </a:lnTo>
                    <a:cubicBezTo>
                      <a:pt x="17161" y="136776"/>
                      <a:pt x="26753" y="116421"/>
                      <a:pt x="25801" y="95181"/>
                    </a:cubicBezTo>
                    <a:cubicBezTo>
                      <a:pt x="25467" y="87141"/>
                      <a:pt x="22057" y="79531"/>
                      <a:pt x="16276" y="73940"/>
                    </a:cubicBezTo>
                    <a:cubicBezTo>
                      <a:pt x="-4775" y="54890"/>
                      <a:pt x="29897" y="25743"/>
                      <a:pt x="41898" y="60509"/>
                    </a:cubicBezTo>
                    <a:cubicBezTo>
                      <a:pt x="43374" y="64891"/>
                      <a:pt x="47470" y="67844"/>
                      <a:pt x="52090" y="67844"/>
                    </a:cubicBezTo>
                    <a:lnTo>
                      <a:pt x="54281" y="67844"/>
                    </a:lnTo>
                    <a:cubicBezTo>
                      <a:pt x="60195" y="66567"/>
                      <a:pt x="63949" y="60729"/>
                      <a:pt x="62672" y="54823"/>
                    </a:cubicBezTo>
                    <a:cubicBezTo>
                      <a:pt x="62663" y="54813"/>
                      <a:pt x="62663" y="54804"/>
                      <a:pt x="62663" y="54794"/>
                    </a:cubicBezTo>
                    <a:lnTo>
                      <a:pt x="59710" y="42126"/>
                    </a:lnTo>
                    <a:cubicBezTo>
                      <a:pt x="58738" y="37592"/>
                      <a:pt x="60177" y="32868"/>
                      <a:pt x="63519" y="29648"/>
                    </a:cubicBezTo>
                    <a:cubicBezTo>
                      <a:pt x="66644" y="26505"/>
                      <a:pt x="69273" y="22905"/>
                      <a:pt x="71330" y="18981"/>
                    </a:cubicBezTo>
                    <a:cubicBezTo>
                      <a:pt x="74416" y="13018"/>
                      <a:pt x="76474" y="6579"/>
                      <a:pt x="77426" y="-70"/>
                    </a:cubicBezTo>
                    <a:lnTo>
                      <a:pt x="77426" y="-70"/>
                    </a:lnTo>
                    <a:cubicBezTo>
                      <a:pt x="83836" y="6388"/>
                      <a:pt x="89294" y="13732"/>
                      <a:pt x="93619" y="21743"/>
                    </a:cubicBezTo>
                    <a:cubicBezTo>
                      <a:pt x="117145" y="64796"/>
                      <a:pt x="105049" y="116993"/>
                      <a:pt x="66758" y="137471"/>
                    </a:cubicBezTo>
                    <a:cubicBezTo>
                      <a:pt x="61805" y="140215"/>
                      <a:pt x="56519" y="142329"/>
                      <a:pt x="51042" y="143758"/>
                    </a:cubicBezTo>
                    <a:lnTo>
                      <a:pt x="49994" y="17538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170AF6A3-03CE-F30B-E6E1-6501878ECCF2}"/>
                  </a:ext>
                </a:extLst>
              </p:cNvPr>
              <p:cNvSpPr/>
              <p:nvPr/>
            </p:nvSpPr>
            <p:spPr>
              <a:xfrm>
                <a:off x="4139325" y="2043881"/>
                <a:ext cx="348871" cy="396420"/>
              </a:xfrm>
              <a:custGeom>
                <a:avLst/>
                <a:gdLst>
                  <a:gd name="connsiteX0" fmla="*/ 105184 w 206676"/>
                  <a:gd name="connsiteY0" fmla="*/ 222879 h 234845"/>
                  <a:gd name="connsiteX1" fmla="*/ 39176 w 206676"/>
                  <a:gd name="connsiteY1" fmla="*/ 213354 h 234845"/>
                  <a:gd name="connsiteX2" fmla="*/ 35080 w 206676"/>
                  <a:gd name="connsiteY2" fmla="*/ 189542 h 234845"/>
                  <a:gd name="connsiteX3" fmla="*/ 26222 w 206676"/>
                  <a:gd name="connsiteY3" fmla="*/ 176588 h 234845"/>
                  <a:gd name="connsiteX4" fmla="*/ 3743 w 206676"/>
                  <a:gd name="connsiteY4" fmla="*/ 158681 h 234845"/>
                  <a:gd name="connsiteX5" fmla="*/ 11553 w 206676"/>
                  <a:gd name="connsiteY5" fmla="*/ 113151 h 234845"/>
                  <a:gd name="connsiteX6" fmla="*/ 10982 w 206676"/>
                  <a:gd name="connsiteY6" fmla="*/ 112389 h 234845"/>
                  <a:gd name="connsiteX7" fmla="*/ 25841 w 206676"/>
                  <a:gd name="connsiteY7" fmla="*/ 61907 h 234845"/>
                  <a:gd name="connsiteX8" fmla="*/ 35366 w 206676"/>
                  <a:gd name="connsiteY8" fmla="*/ 58382 h 234845"/>
                  <a:gd name="connsiteX9" fmla="*/ 42319 w 206676"/>
                  <a:gd name="connsiteY9" fmla="*/ 49810 h 234845"/>
                  <a:gd name="connsiteX10" fmla="*/ 83134 w 206676"/>
                  <a:gd name="connsiteY10" fmla="*/ 16523 h 234845"/>
                  <a:gd name="connsiteX11" fmla="*/ 94230 w 206676"/>
                  <a:gd name="connsiteY11" fmla="*/ 19425 h 234845"/>
                  <a:gd name="connsiteX12" fmla="*/ 111852 w 206676"/>
                  <a:gd name="connsiteY12" fmla="*/ 15615 h 234845"/>
                  <a:gd name="connsiteX13" fmla="*/ 182527 w 206676"/>
                  <a:gd name="connsiteY13" fmla="*/ 72765 h 234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6676" h="234845">
                    <a:moveTo>
                      <a:pt x="105184" y="222879"/>
                    </a:moveTo>
                    <a:cubicBezTo>
                      <a:pt x="84325" y="239167"/>
                      <a:pt x="55654" y="241167"/>
                      <a:pt x="39176" y="213354"/>
                    </a:cubicBezTo>
                    <a:cubicBezTo>
                      <a:pt x="35090" y="206134"/>
                      <a:pt x="33642" y="197714"/>
                      <a:pt x="35080" y="189542"/>
                    </a:cubicBezTo>
                    <a:cubicBezTo>
                      <a:pt x="35794" y="183617"/>
                      <a:pt x="32003" y="178073"/>
                      <a:pt x="26222" y="176588"/>
                    </a:cubicBezTo>
                    <a:cubicBezTo>
                      <a:pt x="16602" y="173930"/>
                      <a:pt x="8486" y="167463"/>
                      <a:pt x="3743" y="158681"/>
                    </a:cubicBezTo>
                    <a:cubicBezTo>
                      <a:pt x="-4477" y="143526"/>
                      <a:pt x="-1248" y="124705"/>
                      <a:pt x="11553" y="113151"/>
                    </a:cubicBezTo>
                    <a:lnTo>
                      <a:pt x="10982" y="112389"/>
                    </a:lnTo>
                    <a:cubicBezTo>
                      <a:pt x="1162" y="94339"/>
                      <a:pt x="7810" y="71755"/>
                      <a:pt x="25841" y="61907"/>
                    </a:cubicBezTo>
                    <a:cubicBezTo>
                      <a:pt x="28841" y="60316"/>
                      <a:pt x="32051" y="59125"/>
                      <a:pt x="35366" y="58382"/>
                    </a:cubicBezTo>
                    <a:cubicBezTo>
                      <a:pt x="39271" y="57296"/>
                      <a:pt x="42062" y="53858"/>
                      <a:pt x="42319" y="49810"/>
                    </a:cubicBezTo>
                    <a:cubicBezTo>
                      <a:pt x="44396" y="29346"/>
                      <a:pt x="62674" y="14443"/>
                      <a:pt x="83134" y="16523"/>
                    </a:cubicBezTo>
                    <a:cubicBezTo>
                      <a:pt x="86963" y="16911"/>
                      <a:pt x="90706" y="17891"/>
                      <a:pt x="94230" y="19425"/>
                    </a:cubicBezTo>
                    <a:cubicBezTo>
                      <a:pt x="100326" y="21872"/>
                      <a:pt x="107308" y="20363"/>
                      <a:pt x="111852" y="15615"/>
                    </a:cubicBezTo>
                    <a:cubicBezTo>
                      <a:pt x="160810" y="-32010"/>
                      <a:pt x="247773" y="41047"/>
                      <a:pt x="182527" y="72765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9A728F89-E9BB-16BD-60D3-44A1DBA13E5A}"/>
                  </a:ext>
                </a:extLst>
              </p:cNvPr>
              <p:cNvSpPr/>
              <p:nvPr/>
            </p:nvSpPr>
            <p:spPr>
              <a:xfrm>
                <a:off x="4381532" y="2410253"/>
                <a:ext cx="22027" cy="3857"/>
              </a:xfrm>
              <a:custGeom>
                <a:avLst/>
                <a:gdLst>
                  <a:gd name="connsiteX0" fmla="*/ -774 w 13049"/>
                  <a:gd name="connsiteY0" fmla="*/ 2216 h 2285"/>
                  <a:gd name="connsiteX1" fmla="*/ 12275 w 13049"/>
                  <a:gd name="connsiteY1" fmla="*/ -70 h 2285"/>
                  <a:gd name="connsiteX2" fmla="*/ 12275 w 13049"/>
                  <a:gd name="connsiteY2" fmla="*/ -70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49" h="2285">
                    <a:moveTo>
                      <a:pt x="-774" y="2216"/>
                    </a:moveTo>
                    <a:cubicBezTo>
                      <a:pt x="3635" y="1835"/>
                      <a:pt x="7998" y="1074"/>
                      <a:pt x="12275" y="-70"/>
                    </a:cubicBezTo>
                    <a:lnTo>
                      <a:pt x="12275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4BC4B535-8D88-E108-68BC-5B47B7E825AF}"/>
                  </a:ext>
                </a:extLst>
              </p:cNvPr>
              <p:cNvSpPr/>
              <p:nvPr/>
            </p:nvSpPr>
            <p:spPr>
              <a:xfrm>
                <a:off x="4079743" y="3220115"/>
                <a:ext cx="873049" cy="2175871"/>
              </a:xfrm>
              <a:custGeom>
                <a:avLst/>
                <a:gdLst>
                  <a:gd name="connsiteX0" fmla="*/ 516433 w 517207"/>
                  <a:gd name="connsiteY0" fmla="*/ 1288949 h 1289018"/>
                  <a:gd name="connsiteX1" fmla="*/ -774 w 517207"/>
                  <a:gd name="connsiteY1" fmla="*/ 1288949 h 1289018"/>
                  <a:gd name="connsiteX2" fmla="*/ 5322 w 517207"/>
                  <a:gd name="connsiteY2" fmla="*/ -70 h 1289018"/>
                  <a:gd name="connsiteX3" fmla="*/ 325933 w 517207"/>
                  <a:gd name="connsiteY3" fmla="*/ -70 h 1289018"/>
                  <a:gd name="connsiteX4" fmla="*/ 468808 w 517207"/>
                  <a:gd name="connsiteY4" fmla="*/ 455130 h 1289018"/>
                  <a:gd name="connsiteX5" fmla="*/ 497955 w 517207"/>
                  <a:gd name="connsiteY5" fmla="*/ 629247 h 1289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7207" h="1289018">
                    <a:moveTo>
                      <a:pt x="516433" y="1288949"/>
                    </a:moveTo>
                    <a:lnTo>
                      <a:pt x="-774" y="1288949"/>
                    </a:lnTo>
                    <a:lnTo>
                      <a:pt x="5322" y="-70"/>
                    </a:lnTo>
                    <a:lnTo>
                      <a:pt x="325933" y="-70"/>
                    </a:lnTo>
                    <a:lnTo>
                      <a:pt x="468808" y="455130"/>
                    </a:lnTo>
                    <a:cubicBezTo>
                      <a:pt x="486534" y="511537"/>
                      <a:pt x="496336" y="570135"/>
                      <a:pt x="497955" y="629247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5D208CDD-A71D-3682-E9F7-DCABC8246320}"/>
                  </a:ext>
                </a:extLst>
              </p:cNvPr>
              <p:cNvSpPr/>
              <p:nvPr/>
            </p:nvSpPr>
            <p:spPr>
              <a:xfrm>
                <a:off x="4139392" y="5574936"/>
                <a:ext cx="250821" cy="57077"/>
              </a:xfrm>
              <a:custGeom>
                <a:avLst/>
                <a:gdLst>
                  <a:gd name="connsiteX0" fmla="*/ 0 w 148590"/>
                  <a:gd name="connsiteY0" fmla="*/ 0 h 33813"/>
                  <a:gd name="connsiteX1" fmla="*/ 148590 w 148590"/>
                  <a:gd name="connsiteY1" fmla="*/ 0 h 33813"/>
                  <a:gd name="connsiteX2" fmla="*/ 148590 w 148590"/>
                  <a:gd name="connsiteY2" fmla="*/ 33814 h 33813"/>
                  <a:gd name="connsiteX3" fmla="*/ 0 w 148590"/>
                  <a:gd name="connsiteY3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90" h="33813">
                    <a:moveTo>
                      <a:pt x="0" y="0"/>
                    </a:moveTo>
                    <a:lnTo>
                      <a:pt x="148590" y="0"/>
                    </a:lnTo>
                    <a:lnTo>
                      <a:pt x="148590" y="33814"/>
                    </a:lnTo>
                    <a:lnTo>
                      <a:pt x="0" y="33814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9821D3D1-B364-EB8C-5D48-79129C4B2CFD}"/>
                  </a:ext>
                </a:extLst>
              </p:cNvPr>
              <p:cNvSpPr/>
              <p:nvPr/>
            </p:nvSpPr>
            <p:spPr>
              <a:xfrm>
                <a:off x="4139232" y="5475090"/>
                <a:ext cx="250819" cy="99846"/>
              </a:xfrm>
              <a:custGeom>
                <a:avLst/>
                <a:gdLst>
                  <a:gd name="connsiteX0" fmla="*/ 147815 w 148589"/>
                  <a:gd name="connsiteY0" fmla="*/ 59081 h 59150"/>
                  <a:gd name="connsiteX1" fmla="*/ -774 w 148589"/>
                  <a:gd name="connsiteY1" fmla="*/ 59081 h 59150"/>
                  <a:gd name="connsiteX2" fmla="*/ 28944 w 148589"/>
                  <a:gd name="connsiteY2" fmla="*/ -70 h 59150"/>
                  <a:gd name="connsiteX3" fmla="*/ 118098 w 148589"/>
                  <a:gd name="connsiteY3" fmla="*/ -70 h 5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89" h="59150">
                    <a:moveTo>
                      <a:pt x="147815" y="59081"/>
                    </a:moveTo>
                    <a:lnTo>
                      <a:pt x="-774" y="59081"/>
                    </a:lnTo>
                    <a:lnTo>
                      <a:pt x="28944" y="-70"/>
                    </a:lnTo>
                    <a:cubicBezTo>
                      <a:pt x="57204" y="13075"/>
                      <a:pt x="89837" y="13075"/>
                      <a:pt x="118098" y="-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7DC0AEEE-8D14-4A10-4BD6-BE38A83CF694}"/>
                  </a:ext>
                </a:extLst>
              </p:cNvPr>
              <p:cNvSpPr/>
              <p:nvPr/>
            </p:nvSpPr>
            <p:spPr>
              <a:xfrm>
                <a:off x="4189396" y="5398075"/>
                <a:ext cx="150491" cy="93607"/>
              </a:xfrm>
              <a:custGeom>
                <a:avLst/>
                <a:gdLst>
                  <a:gd name="connsiteX0" fmla="*/ 88380 w 89153"/>
                  <a:gd name="connsiteY0" fmla="*/ -70 h 55454"/>
                  <a:gd name="connsiteX1" fmla="*/ 88380 w 89153"/>
                  <a:gd name="connsiteY1" fmla="*/ 45555 h 55454"/>
                  <a:gd name="connsiteX2" fmla="*/ -774 w 89153"/>
                  <a:gd name="connsiteY2" fmla="*/ 45555 h 55454"/>
                  <a:gd name="connsiteX3" fmla="*/ -774 w 89153"/>
                  <a:gd name="connsiteY3" fmla="*/ -70 h 5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153" h="55454">
                    <a:moveTo>
                      <a:pt x="88380" y="-70"/>
                    </a:moveTo>
                    <a:lnTo>
                      <a:pt x="88380" y="45555"/>
                    </a:lnTo>
                    <a:cubicBezTo>
                      <a:pt x="60109" y="58662"/>
                      <a:pt x="27496" y="58662"/>
                      <a:pt x="-774" y="45555"/>
                    </a:cubicBezTo>
                    <a:lnTo>
                      <a:pt x="-774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F38D1986-367C-B12B-930F-52A6F8949803}"/>
                  </a:ext>
                </a:extLst>
              </p:cNvPr>
              <p:cNvSpPr/>
              <p:nvPr/>
            </p:nvSpPr>
            <p:spPr>
              <a:xfrm>
                <a:off x="4643607" y="5395182"/>
                <a:ext cx="156762" cy="90032"/>
              </a:xfrm>
              <a:custGeom>
                <a:avLst/>
                <a:gdLst>
                  <a:gd name="connsiteX0" fmla="*/ -774 w 92868"/>
                  <a:gd name="connsiteY0" fmla="*/ 407 h 53336"/>
                  <a:gd name="connsiteX1" fmla="*/ 2845 w 92868"/>
                  <a:gd name="connsiteY1" fmla="*/ 45270 h 53336"/>
                  <a:gd name="connsiteX2" fmla="*/ 4464 w 92868"/>
                  <a:gd name="connsiteY2" fmla="*/ 45270 h 53336"/>
                  <a:gd name="connsiteX3" fmla="*/ 92094 w 92868"/>
                  <a:gd name="connsiteY3" fmla="*/ 31172 h 53336"/>
                  <a:gd name="connsiteX4" fmla="*/ 88380 w 92868"/>
                  <a:gd name="connsiteY4" fmla="*/ -70 h 5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68" h="53336">
                    <a:moveTo>
                      <a:pt x="-774" y="407"/>
                    </a:moveTo>
                    <a:lnTo>
                      <a:pt x="2845" y="45270"/>
                    </a:lnTo>
                    <a:cubicBezTo>
                      <a:pt x="3378" y="45174"/>
                      <a:pt x="3931" y="45174"/>
                      <a:pt x="4464" y="45270"/>
                    </a:cubicBezTo>
                    <a:cubicBezTo>
                      <a:pt x="33678" y="59824"/>
                      <a:pt x="68920" y="54156"/>
                      <a:pt x="92094" y="31172"/>
                    </a:cubicBezTo>
                    <a:lnTo>
                      <a:pt x="88380" y="-7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8D3FE0A8-7338-574E-6C51-8579CC71962F}"/>
                  </a:ext>
                </a:extLst>
              </p:cNvPr>
              <p:cNvSpPr/>
              <p:nvPr/>
            </p:nvSpPr>
            <p:spPr>
              <a:xfrm>
                <a:off x="4637979" y="5448722"/>
                <a:ext cx="410638" cy="183291"/>
              </a:xfrm>
              <a:custGeom>
                <a:avLst/>
                <a:gdLst>
                  <a:gd name="connsiteX0" fmla="*/ 242495 w 243268"/>
                  <a:gd name="connsiteY0" fmla="*/ 108515 h 108584"/>
                  <a:gd name="connsiteX1" fmla="*/ 242495 w 243268"/>
                  <a:gd name="connsiteY1" fmla="*/ 82417 h 108584"/>
                  <a:gd name="connsiteX2" fmla="*/ 227540 w 243268"/>
                  <a:gd name="connsiteY2" fmla="*/ 59271 h 108584"/>
                  <a:gd name="connsiteX3" fmla="*/ 95429 w 243268"/>
                  <a:gd name="connsiteY3" fmla="*/ -70 h 108584"/>
                  <a:gd name="connsiteX4" fmla="*/ 7894 w 243268"/>
                  <a:gd name="connsiteY4" fmla="*/ 14027 h 108584"/>
                  <a:gd name="connsiteX5" fmla="*/ -202 w 243268"/>
                  <a:gd name="connsiteY5" fmla="*/ 16980 h 108584"/>
                  <a:gd name="connsiteX6" fmla="*/ -774 w 243268"/>
                  <a:gd name="connsiteY6" fmla="*/ 19457 h 108584"/>
                  <a:gd name="connsiteX7" fmla="*/ -774 w 243268"/>
                  <a:gd name="connsiteY7" fmla="*/ 108515 h 10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3268" h="108584">
                    <a:moveTo>
                      <a:pt x="242495" y="108515"/>
                    </a:moveTo>
                    <a:lnTo>
                      <a:pt x="242495" y="82417"/>
                    </a:lnTo>
                    <a:cubicBezTo>
                      <a:pt x="242504" y="72425"/>
                      <a:pt x="236655" y="63367"/>
                      <a:pt x="227540" y="59271"/>
                    </a:cubicBezTo>
                    <a:lnTo>
                      <a:pt x="95429" y="-70"/>
                    </a:lnTo>
                    <a:cubicBezTo>
                      <a:pt x="72368" y="23057"/>
                      <a:pt x="37050" y="28753"/>
                      <a:pt x="7894" y="14027"/>
                    </a:cubicBezTo>
                    <a:cubicBezTo>
                      <a:pt x="4846" y="12608"/>
                      <a:pt x="1217" y="13932"/>
                      <a:pt x="-202" y="16980"/>
                    </a:cubicBezTo>
                    <a:cubicBezTo>
                      <a:pt x="-564" y="17761"/>
                      <a:pt x="-764" y="18599"/>
                      <a:pt x="-774" y="19457"/>
                    </a:cubicBezTo>
                    <a:lnTo>
                      <a:pt x="-774" y="10851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62AFD4DA-7343-BE29-013C-EE6C304E369B}"/>
                  </a:ext>
                </a:extLst>
              </p:cNvPr>
              <p:cNvSpPr/>
              <p:nvPr/>
            </p:nvSpPr>
            <p:spPr>
              <a:xfrm rot="10800000">
                <a:off x="4638141" y="5586352"/>
                <a:ext cx="410638" cy="45823"/>
              </a:xfrm>
              <a:custGeom>
                <a:avLst/>
                <a:gdLst>
                  <a:gd name="connsiteX0" fmla="*/ -775 w 243268"/>
                  <a:gd name="connsiteY0" fmla="*/ -70 h 27146"/>
                  <a:gd name="connsiteX1" fmla="*/ 242494 w 243268"/>
                  <a:gd name="connsiteY1" fmla="*/ -70 h 27146"/>
                  <a:gd name="connsiteX2" fmla="*/ 242494 w 243268"/>
                  <a:gd name="connsiteY2" fmla="*/ 27077 h 27146"/>
                  <a:gd name="connsiteX3" fmla="*/ -775 w 243268"/>
                  <a:gd name="connsiteY3" fmla="*/ 27077 h 2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268" h="27146">
                    <a:moveTo>
                      <a:pt x="-775" y="-70"/>
                    </a:moveTo>
                    <a:lnTo>
                      <a:pt x="242494" y="-70"/>
                    </a:lnTo>
                    <a:lnTo>
                      <a:pt x="242494" y="27077"/>
                    </a:lnTo>
                    <a:lnTo>
                      <a:pt x="-775" y="27077"/>
                    </a:ln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B47E00E0-7902-4BD3-94BC-011E144EA375}"/>
                  </a:ext>
                </a:extLst>
              </p:cNvPr>
              <p:cNvSpPr/>
              <p:nvPr/>
            </p:nvSpPr>
            <p:spPr>
              <a:xfrm>
                <a:off x="4139392" y="5574936"/>
                <a:ext cx="250821" cy="57077"/>
              </a:xfrm>
              <a:custGeom>
                <a:avLst/>
                <a:gdLst>
                  <a:gd name="connsiteX0" fmla="*/ 0 w 148590"/>
                  <a:gd name="connsiteY0" fmla="*/ 0 h 33813"/>
                  <a:gd name="connsiteX1" fmla="*/ 148590 w 148590"/>
                  <a:gd name="connsiteY1" fmla="*/ 0 h 33813"/>
                  <a:gd name="connsiteX2" fmla="*/ 148590 w 148590"/>
                  <a:gd name="connsiteY2" fmla="*/ 33814 h 33813"/>
                  <a:gd name="connsiteX3" fmla="*/ 0 w 148590"/>
                  <a:gd name="connsiteY3" fmla="*/ 33814 h 3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90" h="33813">
                    <a:moveTo>
                      <a:pt x="0" y="0"/>
                    </a:moveTo>
                    <a:lnTo>
                      <a:pt x="148590" y="0"/>
                    </a:lnTo>
                    <a:lnTo>
                      <a:pt x="148590" y="33814"/>
                    </a:lnTo>
                    <a:lnTo>
                      <a:pt x="0" y="33814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3BD54F2B-187D-090A-2839-4E1D8898AD81}"/>
                  </a:ext>
                </a:extLst>
              </p:cNvPr>
              <p:cNvSpPr/>
              <p:nvPr/>
            </p:nvSpPr>
            <p:spPr>
              <a:xfrm>
                <a:off x="4339889" y="5398075"/>
                <a:ext cx="16078" cy="77014"/>
              </a:xfrm>
              <a:custGeom>
                <a:avLst/>
                <a:gdLst>
                  <a:gd name="connsiteX0" fmla="*/ 0 w 9525"/>
                  <a:gd name="connsiteY0" fmla="*/ 0 h 45624"/>
                  <a:gd name="connsiteX1" fmla="*/ 0 w 9525"/>
                  <a:gd name="connsiteY1" fmla="*/ 45625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5624">
                    <a:moveTo>
                      <a:pt x="0" y="0"/>
                    </a:moveTo>
                    <a:lnTo>
                      <a:pt x="0" y="45625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45D9542C-05AD-C9A3-F0D2-65932A4075A4}"/>
                  </a:ext>
                </a:extLst>
              </p:cNvPr>
              <p:cNvSpPr/>
              <p:nvPr/>
            </p:nvSpPr>
            <p:spPr>
              <a:xfrm>
                <a:off x="4189396" y="5398075"/>
                <a:ext cx="16078" cy="77014"/>
              </a:xfrm>
              <a:custGeom>
                <a:avLst/>
                <a:gdLst>
                  <a:gd name="connsiteX0" fmla="*/ 0 w 9525"/>
                  <a:gd name="connsiteY0" fmla="*/ 45625 h 45624"/>
                  <a:gd name="connsiteX1" fmla="*/ 0 w 9525"/>
                  <a:gd name="connsiteY1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5624">
                    <a:moveTo>
                      <a:pt x="0" y="4562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5C542F60-22F4-B900-4098-465A02DA6E8C}"/>
                  </a:ext>
                </a:extLst>
              </p:cNvPr>
              <p:cNvSpPr/>
              <p:nvPr/>
            </p:nvSpPr>
            <p:spPr>
              <a:xfrm>
                <a:off x="4139232" y="5475090"/>
                <a:ext cx="250819" cy="99846"/>
              </a:xfrm>
              <a:custGeom>
                <a:avLst/>
                <a:gdLst>
                  <a:gd name="connsiteX0" fmla="*/ -774 w 148589"/>
                  <a:gd name="connsiteY0" fmla="*/ 59081 h 59150"/>
                  <a:gd name="connsiteX1" fmla="*/ 28944 w 148589"/>
                  <a:gd name="connsiteY1" fmla="*/ -70 h 59150"/>
                  <a:gd name="connsiteX2" fmla="*/ 118098 w 148589"/>
                  <a:gd name="connsiteY2" fmla="*/ -70 h 59150"/>
                  <a:gd name="connsiteX3" fmla="*/ 147815 w 148589"/>
                  <a:gd name="connsiteY3" fmla="*/ 59081 h 5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89" h="59150">
                    <a:moveTo>
                      <a:pt x="-774" y="59081"/>
                    </a:moveTo>
                    <a:lnTo>
                      <a:pt x="28944" y="-70"/>
                    </a:lnTo>
                    <a:cubicBezTo>
                      <a:pt x="57204" y="13075"/>
                      <a:pt x="89837" y="13075"/>
                      <a:pt x="118098" y="-70"/>
                    </a:cubicBezTo>
                    <a:lnTo>
                      <a:pt x="147815" y="5908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4EC79FCA-903D-9AB7-918D-3F6C7953AF42}"/>
                  </a:ext>
                </a:extLst>
              </p:cNvPr>
              <p:cNvSpPr/>
              <p:nvPr/>
            </p:nvSpPr>
            <p:spPr>
              <a:xfrm>
                <a:off x="4637979" y="5448722"/>
                <a:ext cx="410638" cy="183291"/>
              </a:xfrm>
              <a:custGeom>
                <a:avLst/>
                <a:gdLst>
                  <a:gd name="connsiteX0" fmla="*/ 242495 w 243268"/>
                  <a:gd name="connsiteY0" fmla="*/ 108515 h 108584"/>
                  <a:gd name="connsiteX1" fmla="*/ 242495 w 243268"/>
                  <a:gd name="connsiteY1" fmla="*/ 82417 h 108584"/>
                  <a:gd name="connsiteX2" fmla="*/ 227540 w 243268"/>
                  <a:gd name="connsiteY2" fmla="*/ 59271 h 108584"/>
                  <a:gd name="connsiteX3" fmla="*/ 95429 w 243268"/>
                  <a:gd name="connsiteY3" fmla="*/ -70 h 108584"/>
                  <a:gd name="connsiteX4" fmla="*/ 7894 w 243268"/>
                  <a:gd name="connsiteY4" fmla="*/ 14027 h 108584"/>
                  <a:gd name="connsiteX5" fmla="*/ -202 w 243268"/>
                  <a:gd name="connsiteY5" fmla="*/ 16980 h 108584"/>
                  <a:gd name="connsiteX6" fmla="*/ -774 w 243268"/>
                  <a:gd name="connsiteY6" fmla="*/ 19457 h 108584"/>
                  <a:gd name="connsiteX7" fmla="*/ -774 w 243268"/>
                  <a:gd name="connsiteY7" fmla="*/ 108515 h 10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3268" h="108584">
                    <a:moveTo>
                      <a:pt x="242495" y="108515"/>
                    </a:moveTo>
                    <a:lnTo>
                      <a:pt x="242495" y="82417"/>
                    </a:lnTo>
                    <a:cubicBezTo>
                      <a:pt x="242504" y="72425"/>
                      <a:pt x="236655" y="63367"/>
                      <a:pt x="227540" y="59271"/>
                    </a:cubicBezTo>
                    <a:lnTo>
                      <a:pt x="95429" y="-70"/>
                    </a:lnTo>
                    <a:cubicBezTo>
                      <a:pt x="72368" y="23057"/>
                      <a:pt x="37050" y="28753"/>
                      <a:pt x="7894" y="14027"/>
                    </a:cubicBezTo>
                    <a:cubicBezTo>
                      <a:pt x="4846" y="12608"/>
                      <a:pt x="1217" y="13932"/>
                      <a:pt x="-202" y="16980"/>
                    </a:cubicBezTo>
                    <a:cubicBezTo>
                      <a:pt x="-564" y="17761"/>
                      <a:pt x="-764" y="18599"/>
                      <a:pt x="-774" y="19457"/>
                    </a:cubicBezTo>
                    <a:lnTo>
                      <a:pt x="-774" y="1085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B61A36D2-1FC9-29DA-F484-BB14C860D0CF}"/>
                  </a:ext>
                </a:extLst>
              </p:cNvPr>
              <p:cNvSpPr/>
              <p:nvPr/>
            </p:nvSpPr>
            <p:spPr>
              <a:xfrm>
                <a:off x="4808571" y="5496474"/>
                <a:ext cx="112708" cy="50485"/>
              </a:xfrm>
              <a:custGeom>
                <a:avLst/>
                <a:gdLst>
                  <a:gd name="connsiteX0" fmla="*/ 0 w 66770"/>
                  <a:gd name="connsiteY0" fmla="*/ 0 h 29908"/>
                  <a:gd name="connsiteX1" fmla="*/ 66770 w 66770"/>
                  <a:gd name="connsiteY1" fmla="*/ 29908 h 2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770" h="29908">
                    <a:moveTo>
                      <a:pt x="0" y="0"/>
                    </a:moveTo>
                    <a:lnTo>
                      <a:pt x="66770" y="29908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9A25273B-0DBA-C017-C521-7AD1FC6C36F5}"/>
                  </a:ext>
                </a:extLst>
              </p:cNvPr>
              <p:cNvSpPr/>
              <p:nvPr/>
            </p:nvSpPr>
            <p:spPr>
              <a:xfrm>
                <a:off x="4637981" y="5586192"/>
                <a:ext cx="410799" cy="16078"/>
              </a:xfrm>
              <a:custGeom>
                <a:avLst/>
                <a:gdLst>
                  <a:gd name="connsiteX0" fmla="*/ 0 w 243363"/>
                  <a:gd name="connsiteY0" fmla="*/ 0 h 9525"/>
                  <a:gd name="connsiteX1" fmla="*/ 243364 w 24336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363" h="9525">
                    <a:moveTo>
                      <a:pt x="0" y="0"/>
                    </a:moveTo>
                    <a:lnTo>
                      <a:pt x="243364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A7FB45C3-16D8-F01E-5209-A81C13CEB068}"/>
                  </a:ext>
                </a:extLst>
              </p:cNvPr>
              <p:cNvSpPr/>
              <p:nvPr/>
            </p:nvSpPr>
            <p:spPr>
              <a:xfrm>
                <a:off x="4912596" y="5521396"/>
                <a:ext cx="50325" cy="64313"/>
              </a:xfrm>
              <a:custGeom>
                <a:avLst/>
                <a:gdLst>
                  <a:gd name="connsiteX0" fmla="*/ 29039 w 29813"/>
                  <a:gd name="connsiteY0" fmla="*/ -70 h 38100"/>
                  <a:gd name="connsiteX1" fmla="*/ -774 w 29813"/>
                  <a:gd name="connsiteY1" fmla="*/ 380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813" h="38100">
                    <a:moveTo>
                      <a:pt x="29039" y="-70"/>
                    </a:moveTo>
                    <a:cubicBezTo>
                      <a:pt x="9989" y="2407"/>
                      <a:pt x="464" y="15647"/>
                      <a:pt x="-774" y="38031"/>
                    </a:cubicBez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FAD63B73-C09A-DC02-CC01-4E0EDB51A0EF}"/>
                  </a:ext>
                </a:extLst>
              </p:cNvPr>
              <p:cNvSpPr/>
              <p:nvPr/>
            </p:nvSpPr>
            <p:spPr>
              <a:xfrm>
                <a:off x="4643607" y="5395985"/>
                <a:ext cx="6269" cy="75727"/>
              </a:xfrm>
              <a:custGeom>
                <a:avLst/>
                <a:gdLst>
                  <a:gd name="connsiteX0" fmla="*/ 0 w 3714"/>
                  <a:gd name="connsiteY0" fmla="*/ 0 h 44862"/>
                  <a:gd name="connsiteX1" fmla="*/ 3715 w 3714"/>
                  <a:gd name="connsiteY1" fmla="*/ 44863 h 44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14" h="44862">
                    <a:moveTo>
                      <a:pt x="0" y="0"/>
                    </a:moveTo>
                    <a:lnTo>
                      <a:pt x="3715" y="44863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856F378E-D429-1734-FFC5-DF7CB21E303C}"/>
                  </a:ext>
                </a:extLst>
              </p:cNvPr>
              <p:cNvSpPr/>
              <p:nvPr/>
            </p:nvSpPr>
            <p:spPr>
              <a:xfrm>
                <a:off x="4794099" y="5395985"/>
                <a:ext cx="6269" cy="52737"/>
              </a:xfrm>
              <a:custGeom>
                <a:avLst/>
                <a:gdLst>
                  <a:gd name="connsiteX0" fmla="*/ 3715 w 3714"/>
                  <a:gd name="connsiteY0" fmla="*/ 31242 h 31242"/>
                  <a:gd name="connsiteX1" fmla="*/ 0 w 3714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14" h="31242">
                    <a:moveTo>
                      <a:pt x="3715" y="3124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2A692F1B-5FA1-506F-9BFF-F3797334B968}"/>
                  </a:ext>
                </a:extLst>
              </p:cNvPr>
              <p:cNvSpPr/>
              <p:nvPr/>
            </p:nvSpPr>
            <p:spPr>
              <a:xfrm>
                <a:off x="4088262" y="2463631"/>
                <a:ext cx="700209" cy="756482"/>
              </a:xfrm>
              <a:custGeom>
                <a:avLst/>
                <a:gdLst>
                  <a:gd name="connsiteX0" fmla="*/ 318600 w 414814"/>
                  <a:gd name="connsiteY0" fmla="*/ 266631 h 448151"/>
                  <a:gd name="connsiteX1" fmla="*/ 320886 w 414814"/>
                  <a:gd name="connsiteY1" fmla="*/ 448082 h 448151"/>
                  <a:gd name="connsiteX2" fmla="*/ 274 w 414814"/>
                  <a:gd name="connsiteY2" fmla="*/ 448082 h 448151"/>
                  <a:gd name="connsiteX3" fmla="*/ -773 w 414814"/>
                  <a:gd name="connsiteY3" fmla="*/ 121374 h 448151"/>
                  <a:gd name="connsiteX4" fmla="*/ 118765 w 414814"/>
                  <a:gd name="connsiteY4" fmla="*/ 502 h 448151"/>
                  <a:gd name="connsiteX5" fmla="*/ 184869 w 414814"/>
                  <a:gd name="connsiteY5" fmla="*/ -70 h 448151"/>
                  <a:gd name="connsiteX6" fmla="*/ 238971 w 414814"/>
                  <a:gd name="connsiteY6" fmla="*/ 4979 h 448151"/>
                  <a:gd name="connsiteX7" fmla="*/ 325839 w 414814"/>
                  <a:gd name="connsiteY7" fmla="*/ 47841 h 448151"/>
                  <a:gd name="connsiteX8" fmla="*/ 414040 w 414814"/>
                  <a:gd name="connsiteY8" fmla="*/ 216720 h 44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4814" h="448151">
                    <a:moveTo>
                      <a:pt x="318600" y="266631"/>
                    </a:moveTo>
                    <a:lnTo>
                      <a:pt x="320886" y="448082"/>
                    </a:lnTo>
                    <a:lnTo>
                      <a:pt x="274" y="448082"/>
                    </a:lnTo>
                    <a:lnTo>
                      <a:pt x="-773" y="121374"/>
                    </a:lnTo>
                    <a:cubicBezTo>
                      <a:pt x="-1040" y="55033"/>
                      <a:pt x="52423" y="978"/>
                      <a:pt x="118765" y="502"/>
                    </a:cubicBezTo>
                    <a:lnTo>
                      <a:pt x="184869" y="-70"/>
                    </a:lnTo>
                    <a:cubicBezTo>
                      <a:pt x="202995" y="416"/>
                      <a:pt x="221064" y="2102"/>
                      <a:pt x="238971" y="4979"/>
                    </a:cubicBezTo>
                    <a:cubicBezTo>
                      <a:pt x="271594" y="10170"/>
                      <a:pt x="301874" y="25115"/>
                      <a:pt x="325839" y="47841"/>
                    </a:cubicBezTo>
                    <a:lnTo>
                      <a:pt x="414040" y="21672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D4F1AF4D-DD94-D43C-388E-92151AD01A24}"/>
                  </a:ext>
                </a:extLst>
              </p:cNvPr>
              <p:cNvSpPr/>
              <p:nvPr/>
            </p:nvSpPr>
            <p:spPr>
              <a:xfrm>
                <a:off x="4495849" y="2503345"/>
                <a:ext cx="365038" cy="488445"/>
              </a:xfrm>
              <a:custGeom>
                <a:avLst/>
                <a:gdLst>
                  <a:gd name="connsiteX0" fmla="*/ 84379 w 216254"/>
                  <a:gd name="connsiteY0" fmla="*/ 24314 h 289362"/>
                  <a:gd name="connsiteX1" fmla="*/ 133243 w 216254"/>
                  <a:gd name="connsiteY1" fmla="*/ -70 h 289362"/>
                  <a:gd name="connsiteX2" fmla="*/ 210586 w 216254"/>
                  <a:gd name="connsiteY2" fmla="*/ 194717 h 289362"/>
                  <a:gd name="connsiteX3" fmla="*/ 188392 w 216254"/>
                  <a:gd name="connsiteY3" fmla="*/ 275012 h 289362"/>
                  <a:gd name="connsiteX4" fmla="*/ 188392 w 216254"/>
                  <a:gd name="connsiteY4" fmla="*/ 275012 h 289362"/>
                  <a:gd name="connsiteX5" fmla="*/ 91694 w 216254"/>
                  <a:gd name="connsiteY5" fmla="*/ 262344 h 289362"/>
                  <a:gd name="connsiteX6" fmla="*/ 91332 w 216254"/>
                  <a:gd name="connsiteY6" fmla="*/ 261868 h 289362"/>
                  <a:gd name="connsiteX7" fmla="*/ -774 w 216254"/>
                  <a:gd name="connsiteY7" fmla="*/ 140043 h 289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254" h="289362">
                    <a:moveTo>
                      <a:pt x="84379" y="24314"/>
                    </a:moveTo>
                    <a:lnTo>
                      <a:pt x="133243" y="-70"/>
                    </a:lnTo>
                    <a:lnTo>
                      <a:pt x="210586" y="194717"/>
                    </a:lnTo>
                    <a:cubicBezTo>
                      <a:pt x="222016" y="223435"/>
                      <a:pt x="212948" y="256248"/>
                      <a:pt x="188392" y="275012"/>
                    </a:cubicBezTo>
                    <a:lnTo>
                      <a:pt x="188392" y="275012"/>
                    </a:lnTo>
                    <a:cubicBezTo>
                      <a:pt x="158188" y="298215"/>
                      <a:pt x="114897" y="292548"/>
                      <a:pt x="91694" y="262344"/>
                    </a:cubicBezTo>
                    <a:cubicBezTo>
                      <a:pt x="91571" y="262182"/>
                      <a:pt x="91456" y="262030"/>
                      <a:pt x="91332" y="261868"/>
                    </a:cubicBezTo>
                    <a:lnTo>
                      <a:pt x="-774" y="140043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7BF9D6F2-5EA2-C07B-D980-BDFED96319B3}"/>
                  </a:ext>
                </a:extLst>
              </p:cNvPr>
              <p:cNvSpPr/>
              <p:nvPr/>
            </p:nvSpPr>
            <p:spPr>
              <a:xfrm>
                <a:off x="4079743" y="3220115"/>
                <a:ext cx="873049" cy="2175871"/>
              </a:xfrm>
              <a:custGeom>
                <a:avLst/>
                <a:gdLst>
                  <a:gd name="connsiteX0" fmla="*/ 5322 w 517207"/>
                  <a:gd name="connsiteY0" fmla="*/ -70 h 1289018"/>
                  <a:gd name="connsiteX1" fmla="*/ -774 w 517207"/>
                  <a:gd name="connsiteY1" fmla="*/ 1288949 h 1289018"/>
                  <a:gd name="connsiteX2" fmla="*/ 516433 w 517207"/>
                  <a:gd name="connsiteY2" fmla="*/ 1288949 h 1289018"/>
                  <a:gd name="connsiteX3" fmla="*/ 497955 w 517207"/>
                  <a:gd name="connsiteY3" fmla="*/ 629247 h 1289018"/>
                  <a:gd name="connsiteX4" fmla="*/ 468713 w 517207"/>
                  <a:gd name="connsiteY4" fmla="*/ 455130 h 1289018"/>
                  <a:gd name="connsiteX5" fmla="*/ 325838 w 517207"/>
                  <a:gd name="connsiteY5" fmla="*/ -70 h 1289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7207" h="1289018">
                    <a:moveTo>
                      <a:pt x="5322" y="-70"/>
                    </a:moveTo>
                    <a:lnTo>
                      <a:pt x="-774" y="1288949"/>
                    </a:lnTo>
                    <a:lnTo>
                      <a:pt x="516433" y="1288949"/>
                    </a:lnTo>
                    <a:lnTo>
                      <a:pt x="497955" y="629247"/>
                    </a:lnTo>
                    <a:cubicBezTo>
                      <a:pt x="496259" y="570135"/>
                      <a:pt x="486420" y="511547"/>
                      <a:pt x="468713" y="455130"/>
                    </a:cubicBezTo>
                    <a:lnTo>
                      <a:pt x="325838" y="-70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F6163D7D-2060-22BC-2499-E299A846D897}"/>
                  </a:ext>
                </a:extLst>
              </p:cNvPr>
              <p:cNvSpPr/>
              <p:nvPr/>
            </p:nvSpPr>
            <p:spPr>
              <a:xfrm>
                <a:off x="4285383" y="3618373"/>
                <a:ext cx="197762" cy="1750600"/>
              </a:xfrm>
              <a:custGeom>
                <a:avLst/>
                <a:gdLst>
                  <a:gd name="connsiteX0" fmla="*/ -774 w 117157"/>
                  <a:gd name="connsiteY0" fmla="*/ -70 h 1037081"/>
                  <a:gd name="connsiteX1" fmla="*/ 101334 w 117157"/>
                  <a:gd name="connsiteY1" fmla="*/ 307302 h 1037081"/>
                  <a:gd name="connsiteX2" fmla="*/ 116384 w 117157"/>
                  <a:gd name="connsiteY2" fmla="*/ 400076 h 1037081"/>
                  <a:gd name="connsiteX3" fmla="*/ 116384 w 117157"/>
                  <a:gd name="connsiteY3" fmla="*/ 1037012 h 103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157" h="1037081">
                    <a:moveTo>
                      <a:pt x="-774" y="-70"/>
                    </a:moveTo>
                    <a:lnTo>
                      <a:pt x="101334" y="307302"/>
                    </a:lnTo>
                    <a:cubicBezTo>
                      <a:pt x="111268" y="337220"/>
                      <a:pt x="116355" y="368548"/>
                      <a:pt x="116384" y="400076"/>
                    </a:cubicBezTo>
                    <a:lnTo>
                      <a:pt x="116384" y="1037012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47B035A4-9E18-BAF0-C773-1F64A74DEBA9}"/>
                  </a:ext>
                </a:extLst>
              </p:cNvPr>
              <p:cNvSpPr/>
              <p:nvPr/>
            </p:nvSpPr>
            <p:spPr>
              <a:xfrm>
                <a:off x="4522794" y="2357327"/>
                <a:ext cx="96211" cy="141355"/>
              </a:xfrm>
              <a:custGeom>
                <a:avLst/>
                <a:gdLst>
                  <a:gd name="connsiteX0" fmla="*/ 56223 w 56997"/>
                  <a:gd name="connsiteY0" fmla="*/ 48525 h 83741"/>
                  <a:gd name="connsiteX1" fmla="*/ 37173 w 56997"/>
                  <a:gd name="connsiteY1" fmla="*/ 5757 h 83741"/>
                  <a:gd name="connsiteX2" fmla="*/ 37173 w 56997"/>
                  <a:gd name="connsiteY2" fmla="*/ 5757 h 83741"/>
                  <a:gd name="connsiteX3" fmla="*/ 32601 w 56997"/>
                  <a:gd name="connsiteY3" fmla="*/ 995 h 83741"/>
                  <a:gd name="connsiteX4" fmla="*/ 23839 w 56997"/>
                  <a:gd name="connsiteY4" fmla="*/ 995 h 83741"/>
                  <a:gd name="connsiteX5" fmla="*/ 18695 w 56997"/>
                  <a:gd name="connsiteY5" fmla="*/ 14425 h 83741"/>
                  <a:gd name="connsiteX6" fmla="*/ 35840 w 56997"/>
                  <a:gd name="connsiteY6" fmla="*/ 51954 h 83741"/>
                  <a:gd name="connsiteX7" fmla="*/ 33877 w 56997"/>
                  <a:gd name="connsiteY7" fmla="*/ 57402 h 83741"/>
                  <a:gd name="connsiteX8" fmla="*/ 29173 w 56997"/>
                  <a:gd name="connsiteY8" fmla="*/ 56526 h 83741"/>
                  <a:gd name="connsiteX9" fmla="*/ 17266 w 56997"/>
                  <a:gd name="connsiteY9" fmla="*/ 43857 h 83741"/>
                  <a:gd name="connsiteX10" fmla="*/ 14694 w 56997"/>
                  <a:gd name="connsiteY10" fmla="*/ 41952 h 83741"/>
                  <a:gd name="connsiteX11" fmla="*/ 1169 w 56997"/>
                  <a:gd name="connsiteY11" fmla="*/ 43857 h 83741"/>
                  <a:gd name="connsiteX12" fmla="*/ 3074 w 56997"/>
                  <a:gd name="connsiteY12" fmla="*/ 57383 h 83741"/>
                  <a:gd name="connsiteX13" fmla="*/ 28696 w 56997"/>
                  <a:gd name="connsiteY13" fmla="*/ 83672 h 8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997" h="83741">
                    <a:moveTo>
                      <a:pt x="56223" y="48525"/>
                    </a:moveTo>
                    <a:lnTo>
                      <a:pt x="37173" y="5757"/>
                    </a:lnTo>
                    <a:cubicBezTo>
                      <a:pt x="37173" y="5757"/>
                      <a:pt x="37173" y="5757"/>
                      <a:pt x="37173" y="5757"/>
                    </a:cubicBezTo>
                    <a:cubicBezTo>
                      <a:pt x="36192" y="3719"/>
                      <a:pt x="34592" y="2052"/>
                      <a:pt x="32601" y="995"/>
                    </a:cubicBezTo>
                    <a:cubicBezTo>
                      <a:pt x="29858" y="-424"/>
                      <a:pt x="26581" y="-424"/>
                      <a:pt x="23839" y="995"/>
                    </a:cubicBezTo>
                    <a:cubicBezTo>
                      <a:pt x="18724" y="3290"/>
                      <a:pt x="16419" y="9291"/>
                      <a:pt x="18695" y="14425"/>
                    </a:cubicBezTo>
                    <a:lnTo>
                      <a:pt x="35840" y="51954"/>
                    </a:lnTo>
                    <a:cubicBezTo>
                      <a:pt x="36802" y="54002"/>
                      <a:pt x="35926" y="56440"/>
                      <a:pt x="33877" y="57402"/>
                    </a:cubicBezTo>
                    <a:cubicBezTo>
                      <a:pt x="32278" y="58154"/>
                      <a:pt x="30392" y="57802"/>
                      <a:pt x="29173" y="56526"/>
                    </a:cubicBezTo>
                    <a:lnTo>
                      <a:pt x="17266" y="43857"/>
                    </a:lnTo>
                    <a:cubicBezTo>
                      <a:pt x="16476" y="43143"/>
                      <a:pt x="15609" y="42505"/>
                      <a:pt x="14694" y="41952"/>
                    </a:cubicBezTo>
                    <a:cubicBezTo>
                      <a:pt x="10436" y="38742"/>
                      <a:pt x="4379" y="39600"/>
                      <a:pt x="1169" y="43857"/>
                    </a:cubicBezTo>
                    <a:cubicBezTo>
                      <a:pt x="-2041" y="48115"/>
                      <a:pt x="-1184" y="54173"/>
                      <a:pt x="3074" y="57383"/>
                    </a:cubicBezTo>
                    <a:lnTo>
                      <a:pt x="28696" y="83672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C43907DD-CB91-4A7D-062C-D9117F2652B6}"/>
                  </a:ext>
                </a:extLst>
              </p:cNvPr>
              <p:cNvSpPr/>
              <p:nvPr/>
            </p:nvSpPr>
            <p:spPr>
              <a:xfrm>
                <a:off x="4585295" y="2343070"/>
                <a:ext cx="64744" cy="82776"/>
              </a:xfrm>
              <a:custGeom>
                <a:avLst/>
                <a:gdLst>
                  <a:gd name="connsiteX0" fmla="*/ 148 w 38355"/>
                  <a:gd name="connsiteY0" fmla="*/ 14203 h 49038"/>
                  <a:gd name="connsiteX1" fmla="*/ 5110 w 38355"/>
                  <a:gd name="connsiteY1" fmla="*/ 811 h 49038"/>
                  <a:gd name="connsiteX2" fmla="*/ 5196 w 38355"/>
                  <a:gd name="connsiteY2" fmla="*/ 773 h 49038"/>
                  <a:gd name="connsiteX3" fmla="*/ 5196 w 38355"/>
                  <a:gd name="connsiteY3" fmla="*/ 773 h 49038"/>
                  <a:gd name="connsiteX4" fmla="*/ 18531 w 38355"/>
                  <a:gd name="connsiteY4" fmla="*/ 5916 h 49038"/>
                  <a:gd name="connsiteX5" fmla="*/ 37581 w 38355"/>
                  <a:gd name="connsiteY5" fmla="*/ 48969 h 49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355" h="49038">
                    <a:moveTo>
                      <a:pt x="148" y="14203"/>
                    </a:moveTo>
                    <a:cubicBezTo>
                      <a:pt x="-2176" y="9136"/>
                      <a:pt x="43" y="3144"/>
                      <a:pt x="5110" y="811"/>
                    </a:cubicBezTo>
                    <a:cubicBezTo>
                      <a:pt x="5139" y="801"/>
                      <a:pt x="5168" y="782"/>
                      <a:pt x="5196" y="773"/>
                    </a:cubicBezTo>
                    <a:lnTo>
                      <a:pt x="5196" y="773"/>
                    </a:lnTo>
                    <a:cubicBezTo>
                      <a:pt x="10302" y="-1437"/>
                      <a:pt x="16236" y="849"/>
                      <a:pt x="18531" y="5916"/>
                    </a:cubicBezTo>
                    <a:lnTo>
                      <a:pt x="37581" y="48969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3903CDDB-FD3D-A367-5013-9A45B76F69F1}"/>
                  </a:ext>
                </a:extLst>
              </p:cNvPr>
              <p:cNvSpPr/>
              <p:nvPr/>
            </p:nvSpPr>
            <p:spPr>
              <a:xfrm>
                <a:off x="4624912" y="2346662"/>
                <a:ext cx="97960" cy="156039"/>
              </a:xfrm>
              <a:custGeom>
                <a:avLst/>
                <a:gdLst>
                  <a:gd name="connsiteX0" fmla="*/ 109 w 58033"/>
                  <a:gd name="connsiteY0" fmla="*/ 13789 h 92440"/>
                  <a:gd name="connsiteX1" fmla="*/ 109 w 58033"/>
                  <a:gd name="connsiteY1" fmla="*/ 13789 h 92440"/>
                  <a:gd name="connsiteX2" fmla="*/ 4757 w 58033"/>
                  <a:gd name="connsiteY2" fmla="*/ 1140 h 92440"/>
                  <a:gd name="connsiteX3" fmla="*/ 5253 w 58033"/>
                  <a:gd name="connsiteY3" fmla="*/ 931 h 92440"/>
                  <a:gd name="connsiteX4" fmla="*/ 14111 w 58033"/>
                  <a:gd name="connsiteY4" fmla="*/ 931 h 92440"/>
                  <a:gd name="connsiteX5" fmla="*/ 18683 w 58033"/>
                  <a:gd name="connsiteY5" fmla="*/ 5788 h 92440"/>
                  <a:gd name="connsiteX6" fmla="*/ 37733 w 58033"/>
                  <a:gd name="connsiteY6" fmla="*/ 48841 h 92440"/>
                  <a:gd name="connsiteX7" fmla="*/ 57259 w 58033"/>
                  <a:gd name="connsiteY7" fmla="*/ 92371 h 9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033" h="92440">
                    <a:moveTo>
                      <a:pt x="109" y="13789"/>
                    </a:moveTo>
                    <a:lnTo>
                      <a:pt x="109" y="13789"/>
                    </a:lnTo>
                    <a:cubicBezTo>
                      <a:pt x="-2100" y="9017"/>
                      <a:pt x="-24" y="3350"/>
                      <a:pt x="4757" y="1140"/>
                    </a:cubicBezTo>
                    <a:cubicBezTo>
                      <a:pt x="4920" y="1064"/>
                      <a:pt x="5081" y="997"/>
                      <a:pt x="5253" y="931"/>
                    </a:cubicBezTo>
                    <a:cubicBezTo>
                      <a:pt x="8053" y="-403"/>
                      <a:pt x="11311" y="-403"/>
                      <a:pt x="14111" y="931"/>
                    </a:cubicBezTo>
                    <a:cubicBezTo>
                      <a:pt x="16168" y="1950"/>
                      <a:pt x="17797" y="3674"/>
                      <a:pt x="18683" y="5788"/>
                    </a:cubicBezTo>
                    <a:lnTo>
                      <a:pt x="37733" y="48841"/>
                    </a:lnTo>
                    <a:lnTo>
                      <a:pt x="57259" y="92371"/>
                    </a:lnTo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BB779372-2519-4807-2391-9F98424D5D77}"/>
                  </a:ext>
                </a:extLst>
              </p:cNvPr>
              <p:cNvSpPr/>
              <p:nvPr/>
            </p:nvSpPr>
            <p:spPr>
              <a:xfrm>
                <a:off x="7083324" y="2154768"/>
                <a:ext cx="527366" cy="531064"/>
              </a:xfrm>
              <a:custGeom>
                <a:avLst/>
                <a:gdLst>
                  <a:gd name="connsiteX0" fmla="*/ 310884 w 312419"/>
                  <a:gd name="connsiteY0" fmla="*/ 157950 h 314610"/>
                  <a:gd name="connsiteX1" fmla="*/ 156198 w 312419"/>
                  <a:gd name="connsiteY1" fmla="*/ 313779 h 314610"/>
                  <a:gd name="connsiteX2" fmla="*/ 155436 w 312419"/>
                  <a:gd name="connsiteY2" fmla="*/ 314541 h 314610"/>
                  <a:gd name="connsiteX3" fmla="*/ 154674 w 312419"/>
                  <a:gd name="connsiteY3" fmla="*/ 313779 h 314610"/>
                  <a:gd name="connsiteX4" fmla="*/ -12 w 312419"/>
                  <a:gd name="connsiteY4" fmla="*/ 157950 h 314610"/>
                  <a:gd name="connsiteX5" fmla="*/ -774 w 312419"/>
                  <a:gd name="connsiteY5" fmla="*/ 157188 h 314610"/>
                  <a:gd name="connsiteX6" fmla="*/ -12 w 312419"/>
                  <a:gd name="connsiteY6" fmla="*/ 156426 h 314610"/>
                  <a:gd name="connsiteX7" fmla="*/ 154674 w 312419"/>
                  <a:gd name="connsiteY7" fmla="*/ 693 h 314610"/>
                  <a:gd name="connsiteX8" fmla="*/ 155436 w 312419"/>
                  <a:gd name="connsiteY8" fmla="*/ -70 h 314610"/>
                  <a:gd name="connsiteX9" fmla="*/ 156198 w 312419"/>
                  <a:gd name="connsiteY9" fmla="*/ 693 h 314610"/>
                  <a:gd name="connsiteX10" fmla="*/ 310884 w 312419"/>
                  <a:gd name="connsiteY10" fmla="*/ 156426 h 314610"/>
                  <a:gd name="connsiteX11" fmla="*/ 311646 w 312419"/>
                  <a:gd name="connsiteY11" fmla="*/ 157188 h 314610"/>
                  <a:gd name="connsiteX12" fmla="*/ 310884 w 312419"/>
                  <a:gd name="connsiteY12" fmla="*/ 157950 h 3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2419" h="314610">
                    <a:moveTo>
                      <a:pt x="310884" y="157950"/>
                    </a:moveTo>
                    <a:cubicBezTo>
                      <a:pt x="226873" y="173476"/>
                      <a:pt x="176962" y="227292"/>
                      <a:pt x="156198" y="313779"/>
                    </a:cubicBezTo>
                    <a:cubicBezTo>
                      <a:pt x="156198" y="314198"/>
                      <a:pt x="155855" y="314541"/>
                      <a:pt x="155436" y="314541"/>
                    </a:cubicBezTo>
                    <a:cubicBezTo>
                      <a:pt x="155017" y="314541"/>
                      <a:pt x="154674" y="314198"/>
                      <a:pt x="154674" y="313779"/>
                    </a:cubicBezTo>
                    <a:cubicBezTo>
                      <a:pt x="133909" y="227292"/>
                      <a:pt x="83998" y="173476"/>
                      <a:pt x="-12" y="157950"/>
                    </a:cubicBezTo>
                    <a:cubicBezTo>
                      <a:pt x="-431" y="157950"/>
                      <a:pt x="-774" y="157607"/>
                      <a:pt x="-774" y="157188"/>
                    </a:cubicBezTo>
                    <a:cubicBezTo>
                      <a:pt x="-774" y="156769"/>
                      <a:pt x="-431" y="156426"/>
                      <a:pt x="-12" y="156426"/>
                    </a:cubicBezTo>
                    <a:cubicBezTo>
                      <a:pt x="83998" y="140901"/>
                      <a:pt x="133909" y="87084"/>
                      <a:pt x="154674" y="693"/>
                    </a:cubicBezTo>
                    <a:cubicBezTo>
                      <a:pt x="154674" y="273"/>
                      <a:pt x="155017" y="-70"/>
                      <a:pt x="155436" y="-70"/>
                    </a:cubicBezTo>
                    <a:cubicBezTo>
                      <a:pt x="155855" y="-70"/>
                      <a:pt x="156198" y="273"/>
                      <a:pt x="156198" y="693"/>
                    </a:cubicBezTo>
                    <a:cubicBezTo>
                      <a:pt x="176962" y="87084"/>
                      <a:pt x="226873" y="140901"/>
                      <a:pt x="310884" y="156426"/>
                    </a:cubicBezTo>
                    <a:cubicBezTo>
                      <a:pt x="311303" y="156426"/>
                      <a:pt x="311646" y="156769"/>
                      <a:pt x="311646" y="157188"/>
                    </a:cubicBezTo>
                    <a:cubicBezTo>
                      <a:pt x="311646" y="157607"/>
                      <a:pt x="311303" y="157950"/>
                      <a:pt x="310884" y="1579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95B56C5E-7D2F-3480-F12D-BA40F3092924}"/>
                  </a:ext>
                </a:extLst>
              </p:cNvPr>
              <p:cNvSpPr/>
              <p:nvPr/>
            </p:nvSpPr>
            <p:spPr>
              <a:xfrm>
                <a:off x="7083324" y="2154768"/>
                <a:ext cx="527366" cy="531064"/>
              </a:xfrm>
              <a:custGeom>
                <a:avLst/>
                <a:gdLst>
                  <a:gd name="connsiteX0" fmla="*/ 310884 w 312419"/>
                  <a:gd name="connsiteY0" fmla="*/ 157950 h 314610"/>
                  <a:gd name="connsiteX1" fmla="*/ 156198 w 312419"/>
                  <a:gd name="connsiteY1" fmla="*/ 313779 h 314610"/>
                  <a:gd name="connsiteX2" fmla="*/ 155436 w 312419"/>
                  <a:gd name="connsiteY2" fmla="*/ 314541 h 314610"/>
                  <a:gd name="connsiteX3" fmla="*/ 154674 w 312419"/>
                  <a:gd name="connsiteY3" fmla="*/ 313779 h 314610"/>
                  <a:gd name="connsiteX4" fmla="*/ -12 w 312419"/>
                  <a:gd name="connsiteY4" fmla="*/ 157950 h 314610"/>
                  <a:gd name="connsiteX5" fmla="*/ -774 w 312419"/>
                  <a:gd name="connsiteY5" fmla="*/ 157188 h 314610"/>
                  <a:gd name="connsiteX6" fmla="*/ -12 w 312419"/>
                  <a:gd name="connsiteY6" fmla="*/ 156426 h 314610"/>
                  <a:gd name="connsiteX7" fmla="*/ 154674 w 312419"/>
                  <a:gd name="connsiteY7" fmla="*/ 693 h 314610"/>
                  <a:gd name="connsiteX8" fmla="*/ 155436 w 312419"/>
                  <a:gd name="connsiteY8" fmla="*/ -70 h 314610"/>
                  <a:gd name="connsiteX9" fmla="*/ 156198 w 312419"/>
                  <a:gd name="connsiteY9" fmla="*/ 693 h 314610"/>
                  <a:gd name="connsiteX10" fmla="*/ 310884 w 312419"/>
                  <a:gd name="connsiteY10" fmla="*/ 156426 h 314610"/>
                  <a:gd name="connsiteX11" fmla="*/ 311646 w 312419"/>
                  <a:gd name="connsiteY11" fmla="*/ 157188 h 314610"/>
                  <a:gd name="connsiteX12" fmla="*/ 310884 w 312419"/>
                  <a:gd name="connsiteY12" fmla="*/ 157950 h 3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2419" h="314610">
                    <a:moveTo>
                      <a:pt x="310884" y="157950"/>
                    </a:moveTo>
                    <a:cubicBezTo>
                      <a:pt x="226873" y="173476"/>
                      <a:pt x="176962" y="227292"/>
                      <a:pt x="156198" y="313779"/>
                    </a:cubicBezTo>
                    <a:cubicBezTo>
                      <a:pt x="156198" y="314198"/>
                      <a:pt x="155855" y="314541"/>
                      <a:pt x="155436" y="314541"/>
                    </a:cubicBezTo>
                    <a:cubicBezTo>
                      <a:pt x="155017" y="314541"/>
                      <a:pt x="154674" y="314198"/>
                      <a:pt x="154674" y="313779"/>
                    </a:cubicBezTo>
                    <a:cubicBezTo>
                      <a:pt x="133909" y="227292"/>
                      <a:pt x="83998" y="173476"/>
                      <a:pt x="-12" y="157950"/>
                    </a:cubicBezTo>
                    <a:cubicBezTo>
                      <a:pt x="-431" y="157950"/>
                      <a:pt x="-774" y="157607"/>
                      <a:pt x="-774" y="157188"/>
                    </a:cubicBezTo>
                    <a:cubicBezTo>
                      <a:pt x="-774" y="156769"/>
                      <a:pt x="-431" y="156426"/>
                      <a:pt x="-12" y="156426"/>
                    </a:cubicBezTo>
                    <a:cubicBezTo>
                      <a:pt x="83998" y="140901"/>
                      <a:pt x="133909" y="87084"/>
                      <a:pt x="154674" y="693"/>
                    </a:cubicBezTo>
                    <a:cubicBezTo>
                      <a:pt x="154674" y="273"/>
                      <a:pt x="155017" y="-70"/>
                      <a:pt x="155436" y="-70"/>
                    </a:cubicBezTo>
                    <a:cubicBezTo>
                      <a:pt x="155855" y="-70"/>
                      <a:pt x="156198" y="273"/>
                      <a:pt x="156198" y="693"/>
                    </a:cubicBezTo>
                    <a:cubicBezTo>
                      <a:pt x="176962" y="87084"/>
                      <a:pt x="226873" y="140901"/>
                      <a:pt x="310884" y="156426"/>
                    </a:cubicBezTo>
                    <a:cubicBezTo>
                      <a:pt x="311303" y="156426"/>
                      <a:pt x="311646" y="156769"/>
                      <a:pt x="311646" y="157188"/>
                    </a:cubicBezTo>
                    <a:cubicBezTo>
                      <a:pt x="311646" y="157607"/>
                      <a:pt x="311303" y="157950"/>
                      <a:pt x="310884" y="15795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86F1789D-21CC-4198-78C5-67F1522BE61F}"/>
                  </a:ext>
                </a:extLst>
              </p:cNvPr>
              <p:cNvSpPr/>
              <p:nvPr/>
            </p:nvSpPr>
            <p:spPr>
              <a:xfrm>
                <a:off x="4492409" y="1614474"/>
                <a:ext cx="408288" cy="410928"/>
              </a:xfrm>
              <a:custGeom>
                <a:avLst/>
                <a:gdLst>
                  <a:gd name="connsiteX0" fmla="*/ 240531 w 241876"/>
                  <a:gd name="connsiteY0" fmla="*/ 122270 h 243440"/>
                  <a:gd name="connsiteX1" fmla="*/ 120706 w 241876"/>
                  <a:gd name="connsiteY1" fmla="*/ 242952 h 243440"/>
                  <a:gd name="connsiteX2" fmla="*/ 119840 w 241876"/>
                  <a:gd name="connsiteY2" fmla="*/ 243323 h 243440"/>
                  <a:gd name="connsiteX3" fmla="*/ 119468 w 241876"/>
                  <a:gd name="connsiteY3" fmla="*/ 242952 h 243440"/>
                  <a:gd name="connsiteX4" fmla="*/ -356 w 241876"/>
                  <a:gd name="connsiteY4" fmla="*/ 122270 h 243440"/>
                  <a:gd name="connsiteX5" fmla="*/ -728 w 241876"/>
                  <a:gd name="connsiteY5" fmla="*/ 121403 h 243440"/>
                  <a:gd name="connsiteX6" fmla="*/ -356 w 241876"/>
                  <a:gd name="connsiteY6" fmla="*/ 121032 h 243440"/>
                  <a:gd name="connsiteX7" fmla="*/ 119468 w 241876"/>
                  <a:gd name="connsiteY7" fmla="*/ 350 h 243440"/>
                  <a:gd name="connsiteX8" fmla="*/ 120335 w 241876"/>
                  <a:gd name="connsiteY8" fmla="*/ -21 h 243440"/>
                  <a:gd name="connsiteX9" fmla="*/ 120706 w 241876"/>
                  <a:gd name="connsiteY9" fmla="*/ 350 h 243440"/>
                  <a:gd name="connsiteX10" fmla="*/ 240531 w 241876"/>
                  <a:gd name="connsiteY10" fmla="*/ 121032 h 243440"/>
                  <a:gd name="connsiteX11" fmla="*/ 240531 w 241876"/>
                  <a:gd name="connsiteY11" fmla="*/ 122270 h 24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876" h="243440">
                    <a:moveTo>
                      <a:pt x="240531" y="122270"/>
                    </a:moveTo>
                    <a:cubicBezTo>
                      <a:pt x="175475" y="134272"/>
                      <a:pt x="136804" y="175991"/>
                      <a:pt x="120706" y="242952"/>
                    </a:cubicBezTo>
                    <a:cubicBezTo>
                      <a:pt x="120573" y="243294"/>
                      <a:pt x="120183" y="243460"/>
                      <a:pt x="119840" y="243323"/>
                    </a:cubicBezTo>
                    <a:cubicBezTo>
                      <a:pt x="119668" y="243256"/>
                      <a:pt x="119535" y="243121"/>
                      <a:pt x="119468" y="242952"/>
                    </a:cubicBezTo>
                    <a:cubicBezTo>
                      <a:pt x="103371" y="176277"/>
                      <a:pt x="64795" y="134272"/>
                      <a:pt x="-356" y="122270"/>
                    </a:cubicBezTo>
                    <a:cubicBezTo>
                      <a:pt x="-699" y="122133"/>
                      <a:pt x="-861" y="121745"/>
                      <a:pt x="-728" y="121403"/>
                    </a:cubicBezTo>
                    <a:cubicBezTo>
                      <a:pt x="-661" y="121234"/>
                      <a:pt x="-528" y="121099"/>
                      <a:pt x="-356" y="121032"/>
                    </a:cubicBezTo>
                    <a:cubicBezTo>
                      <a:pt x="64795" y="109030"/>
                      <a:pt x="103371" y="67406"/>
                      <a:pt x="119468" y="350"/>
                    </a:cubicBezTo>
                    <a:cubicBezTo>
                      <a:pt x="119602" y="8"/>
                      <a:pt x="119992" y="-159"/>
                      <a:pt x="120335" y="-21"/>
                    </a:cubicBezTo>
                    <a:cubicBezTo>
                      <a:pt x="120506" y="46"/>
                      <a:pt x="120640" y="181"/>
                      <a:pt x="120706" y="350"/>
                    </a:cubicBezTo>
                    <a:cubicBezTo>
                      <a:pt x="136804" y="67025"/>
                      <a:pt x="175475" y="109030"/>
                      <a:pt x="240531" y="121032"/>
                    </a:cubicBezTo>
                    <a:cubicBezTo>
                      <a:pt x="241293" y="121222"/>
                      <a:pt x="241293" y="122175"/>
                      <a:pt x="240531" y="1222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55B15525-4314-75FF-5755-7361D12BF41E}"/>
                  </a:ext>
                </a:extLst>
              </p:cNvPr>
              <p:cNvSpPr/>
              <p:nvPr/>
            </p:nvSpPr>
            <p:spPr>
              <a:xfrm>
                <a:off x="4492409" y="1614474"/>
                <a:ext cx="408288" cy="410928"/>
              </a:xfrm>
              <a:custGeom>
                <a:avLst/>
                <a:gdLst>
                  <a:gd name="connsiteX0" fmla="*/ 240531 w 241876"/>
                  <a:gd name="connsiteY0" fmla="*/ 122270 h 243440"/>
                  <a:gd name="connsiteX1" fmla="*/ 120706 w 241876"/>
                  <a:gd name="connsiteY1" fmla="*/ 242952 h 243440"/>
                  <a:gd name="connsiteX2" fmla="*/ 119840 w 241876"/>
                  <a:gd name="connsiteY2" fmla="*/ 243323 h 243440"/>
                  <a:gd name="connsiteX3" fmla="*/ 119468 w 241876"/>
                  <a:gd name="connsiteY3" fmla="*/ 242952 h 243440"/>
                  <a:gd name="connsiteX4" fmla="*/ -356 w 241876"/>
                  <a:gd name="connsiteY4" fmla="*/ 122270 h 243440"/>
                  <a:gd name="connsiteX5" fmla="*/ -728 w 241876"/>
                  <a:gd name="connsiteY5" fmla="*/ 121403 h 243440"/>
                  <a:gd name="connsiteX6" fmla="*/ -356 w 241876"/>
                  <a:gd name="connsiteY6" fmla="*/ 121032 h 243440"/>
                  <a:gd name="connsiteX7" fmla="*/ 119468 w 241876"/>
                  <a:gd name="connsiteY7" fmla="*/ 350 h 243440"/>
                  <a:gd name="connsiteX8" fmla="*/ 120335 w 241876"/>
                  <a:gd name="connsiteY8" fmla="*/ -21 h 243440"/>
                  <a:gd name="connsiteX9" fmla="*/ 120706 w 241876"/>
                  <a:gd name="connsiteY9" fmla="*/ 350 h 243440"/>
                  <a:gd name="connsiteX10" fmla="*/ 240531 w 241876"/>
                  <a:gd name="connsiteY10" fmla="*/ 121032 h 243440"/>
                  <a:gd name="connsiteX11" fmla="*/ 240531 w 241876"/>
                  <a:gd name="connsiteY11" fmla="*/ 122270 h 24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876" h="243440">
                    <a:moveTo>
                      <a:pt x="240531" y="122270"/>
                    </a:moveTo>
                    <a:cubicBezTo>
                      <a:pt x="175475" y="134272"/>
                      <a:pt x="136804" y="175991"/>
                      <a:pt x="120706" y="242952"/>
                    </a:cubicBezTo>
                    <a:cubicBezTo>
                      <a:pt x="120573" y="243294"/>
                      <a:pt x="120183" y="243460"/>
                      <a:pt x="119840" y="243323"/>
                    </a:cubicBezTo>
                    <a:cubicBezTo>
                      <a:pt x="119668" y="243256"/>
                      <a:pt x="119535" y="243121"/>
                      <a:pt x="119468" y="242952"/>
                    </a:cubicBezTo>
                    <a:cubicBezTo>
                      <a:pt x="103371" y="176277"/>
                      <a:pt x="64795" y="134272"/>
                      <a:pt x="-356" y="122270"/>
                    </a:cubicBezTo>
                    <a:cubicBezTo>
                      <a:pt x="-699" y="122133"/>
                      <a:pt x="-861" y="121745"/>
                      <a:pt x="-728" y="121403"/>
                    </a:cubicBezTo>
                    <a:cubicBezTo>
                      <a:pt x="-661" y="121234"/>
                      <a:pt x="-528" y="121099"/>
                      <a:pt x="-356" y="121032"/>
                    </a:cubicBezTo>
                    <a:cubicBezTo>
                      <a:pt x="64795" y="109030"/>
                      <a:pt x="103371" y="67406"/>
                      <a:pt x="119468" y="350"/>
                    </a:cubicBezTo>
                    <a:cubicBezTo>
                      <a:pt x="119602" y="8"/>
                      <a:pt x="119992" y="-159"/>
                      <a:pt x="120335" y="-21"/>
                    </a:cubicBezTo>
                    <a:cubicBezTo>
                      <a:pt x="120506" y="46"/>
                      <a:pt x="120640" y="181"/>
                      <a:pt x="120706" y="350"/>
                    </a:cubicBezTo>
                    <a:cubicBezTo>
                      <a:pt x="136804" y="67025"/>
                      <a:pt x="175475" y="109030"/>
                      <a:pt x="240531" y="121032"/>
                    </a:cubicBezTo>
                    <a:cubicBezTo>
                      <a:pt x="241293" y="121222"/>
                      <a:pt x="241293" y="122175"/>
                      <a:pt x="240531" y="122270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1291DAFD-1EB1-B75D-45B3-914253E30B02}"/>
                  </a:ext>
                </a:extLst>
              </p:cNvPr>
              <p:cNvSpPr/>
              <p:nvPr/>
            </p:nvSpPr>
            <p:spPr>
              <a:xfrm>
                <a:off x="6897942" y="1615181"/>
                <a:ext cx="285228" cy="285228"/>
              </a:xfrm>
              <a:custGeom>
                <a:avLst/>
                <a:gdLst>
                  <a:gd name="connsiteX0" fmla="*/ 168974 w 168973"/>
                  <a:gd name="connsiteY0" fmla="*/ 84487 h 168973"/>
                  <a:gd name="connsiteX1" fmla="*/ 84487 w 168973"/>
                  <a:gd name="connsiteY1" fmla="*/ 168974 h 168973"/>
                  <a:gd name="connsiteX2" fmla="*/ 0 w 168973"/>
                  <a:gd name="connsiteY2" fmla="*/ 84487 h 168973"/>
                  <a:gd name="connsiteX3" fmla="*/ 84487 w 168973"/>
                  <a:gd name="connsiteY3" fmla="*/ 0 h 168973"/>
                  <a:gd name="connsiteX4" fmla="*/ 168974 w 168973"/>
                  <a:gd name="connsiteY4" fmla="*/ 84487 h 16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73" h="168973">
                    <a:moveTo>
                      <a:pt x="168974" y="84487"/>
                    </a:moveTo>
                    <a:cubicBezTo>
                      <a:pt x="168974" y="131148"/>
                      <a:pt x="131148" y="168974"/>
                      <a:pt x="84487" y="168974"/>
                    </a:cubicBezTo>
                    <a:cubicBezTo>
                      <a:pt x="37826" y="168974"/>
                      <a:pt x="0" y="131148"/>
                      <a:pt x="0" y="84487"/>
                    </a:cubicBezTo>
                    <a:cubicBezTo>
                      <a:pt x="0" y="37826"/>
                      <a:pt x="37826" y="0"/>
                      <a:pt x="84487" y="0"/>
                    </a:cubicBezTo>
                    <a:cubicBezTo>
                      <a:pt x="131148" y="0"/>
                      <a:pt x="168974" y="37826"/>
                      <a:pt x="168974" y="84487"/>
                    </a:cubicBezTo>
                    <a:close/>
                  </a:path>
                </a:pathLst>
              </a:custGeom>
              <a:solidFill>
                <a:srgbClr val="92CE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F6C5F459-483E-2C0E-DAB8-419ACFB5AA56}"/>
                  </a:ext>
                </a:extLst>
              </p:cNvPr>
              <p:cNvSpPr/>
              <p:nvPr/>
            </p:nvSpPr>
            <p:spPr>
              <a:xfrm>
                <a:off x="6897942" y="1615181"/>
                <a:ext cx="285228" cy="285228"/>
              </a:xfrm>
              <a:custGeom>
                <a:avLst/>
                <a:gdLst>
                  <a:gd name="connsiteX0" fmla="*/ 168974 w 168973"/>
                  <a:gd name="connsiteY0" fmla="*/ 84487 h 168973"/>
                  <a:gd name="connsiteX1" fmla="*/ 84487 w 168973"/>
                  <a:gd name="connsiteY1" fmla="*/ 168974 h 168973"/>
                  <a:gd name="connsiteX2" fmla="*/ 0 w 168973"/>
                  <a:gd name="connsiteY2" fmla="*/ 84487 h 168973"/>
                  <a:gd name="connsiteX3" fmla="*/ 84487 w 168973"/>
                  <a:gd name="connsiteY3" fmla="*/ 0 h 168973"/>
                  <a:gd name="connsiteX4" fmla="*/ 168974 w 168973"/>
                  <a:gd name="connsiteY4" fmla="*/ 84487 h 16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73" h="168973">
                    <a:moveTo>
                      <a:pt x="168974" y="84487"/>
                    </a:moveTo>
                    <a:cubicBezTo>
                      <a:pt x="168974" y="131148"/>
                      <a:pt x="131148" y="168974"/>
                      <a:pt x="84487" y="168974"/>
                    </a:cubicBezTo>
                    <a:cubicBezTo>
                      <a:pt x="37826" y="168974"/>
                      <a:pt x="0" y="131148"/>
                      <a:pt x="0" y="84487"/>
                    </a:cubicBezTo>
                    <a:cubicBezTo>
                      <a:pt x="0" y="37826"/>
                      <a:pt x="37826" y="0"/>
                      <a:pt x="84487" y="0"/>
                    </a:cubicBezTo>
                    <a:cubicBezTo>
                      <a:pt x="131148" y="0"/>
                      <a:pt x="168974" y="37826"/>
                      <a:pt x="168974" y="84487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151012B6-9177-6EF3-009E-77208C18D3A9}"/>
                  </a:ext>
                </a:extLst>
              </p:cNvPr>
              <p:cNvSpPr/>
              <p:nvPr/>
            </p:nvSpPr>
            <p:spPr>
              <a:xfrm>
                <a:off x="7516151" y="1941088"/>
                <a:ext cx="135699" cy="135699"/>
              </a:xfrm>
              <a:custGeom>
                <a:avLst/>
                <a:gdLst>
                  <a:gd name="connsiteX0" fmla="*/ 80391 w 80390"/>
                  <a:gd name="connsiteY0" fmla="*/ 40196 h 80390"/>
                  <a:gd name="connsiteX1" fmla="*/ 40195 w 80390"/>
                  <a:gd name="connsiteY1" fmla="*/ 80391 h 80390"/>
                  <a:gd name="connsiteX2" fmla="*/ 0 w 80390"/>
                  <a:gd name="connsiteY2" fmla="*/ 40196 h 80390"/>
                  <a:gd name="connsiteX3" fmla="*/ 40195 w 80390"/>
                  <a:gd name="connsiteY3" fmla="*/ 0 h 80390"/>
                  <a:gd name="connsiteX4" fmla="*/ 80391 w 80390"/>
                  <a:gd name="connsiteY4" fmla="*/ 40196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6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6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6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E75E8701-E090-4032-AC13-D3909F76E255}"/>
                  </a:ext>
                </a:extLst>
              </p:cNvPr>
              <p:cNvSpPr/>
              <p:nvPr/>
            </p:nvSpPr>
            <p:spPr>
              <a:xfrm>
                <a:off x="7516151" y="1941088"/>
                <a:ext cx="135699" cy="135699"/>
              </a:xfrm>
              <a:custGeom>
                <a:avLst/>
                <a:gdLst>
                  <a:gd name="connsiteX0" fmla="*/ 80391 w 80390"/>
                  <a:gd name="connsiteY0" fmla="*/ 40196 h 80390"/>
                  <a:gd name="connsiteX1" fmla="*/ 40195 w 80390"/>
                  <a:gd name="connsiteY1" fmla="*/ 80391 h 80390"/>
                  <a:gd name="connsiteX2" fmla="*/ 0 w 80390"/>
                  <a:gd name="connsiteY2" fmla="*/ 40196 h 80390"/>
                  <a:gd name="connsiteX3" fmla="*/ 40195 w 80390"/>
                  <a:gd name="connsiteY3" fmla="*/ 0 h 80390"/>
                  <a:gd name="connsiteX4" fmla="*/ 80391 w 80390"/>
                  <a:gd name="connsiteY4" fmla="*/ 40196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6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6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DEF471F2-1958-0546-AB8C-DA59B4D51F53}"/>
                  </a:ext>
                </a:extLst>
              </p:cNvPr>
              <p:cNvSpPr/>
              <p:nvPr/>
            </p:nvSpPr>
            <p:spPr>
              <a:xfrm>
                <a:off x="4952792" y="2091260"/>
                <a:ext cx="161426" cy="161426"/>
              </a:xfrm>
              <a:custGeom>
                <a:avLst/>
                <a:gdLst>
                  <a:gd name="connsiteX0" fmla="*/ 95631 w 95631"/>
                  <a:gd name="connsiteY0" fmla="*/ 47816 h 95631"/>
                  <a:gd name="connsiteX1" fmla="*/ 47815 w 95631"/>
                  <a:gd name="connsiteY1" fmla="*/ 95631 h 95631"/>
                  <a:gd name="connsiteX2" fmla="*/ 0 w 95631"/>
                  <a:gd name="connsiteY2" fmla="*/ 47816 h 95631"/>
                  <a:gd name="connsiteX3" fmla="*/ 47815 w 95631"/>
                  <a:gd name="connsiteY3" fmla="*/ 0 h 95631"/>
                  <a:gd name="connsiteX4" fmla="*/ 95631 w 95631"/>
                  <a:gd name="connsiteY4" fmla="*/ 47816 h 9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631" h="95631">
                    <a:moveTo>
                      <a:pt x="95631" y="47816"/>
                    </a:moveTo>
                    <a:cubicBezTo>
                      <a:pt x="95631" y="74223"/>
                      <a:pt x="74223" y="95631"/>
                      <a:pt x="47815" y="95631"/>
                    </a:cubicBezTo>
                    <a:cubicBezTo>
                      <a:pt x="21408" y="95631"/>
                      <a:pt x="0" y="74223"/>
                      <a:pt x="0" y="47816"/>
                    </a:cubicBezTo>
                    <a:cubicBezTo>
                      <a:pt x="0" y="21408"/>
                      <a:pt x="21408" y="0"/>
                      <a:pt x="47815" y="0"/>
                    </a:cubicBezTo>
                    <a:cubicBezTo>
                      <a:pt x="74223" y="0"/>
                      <a:pt x="95631" y="21408"/>
                      <a:pt x="95631" y="47816"/>
                    </a:cubicBezTo>
                    <a:close/>
                  </a:path>
                </a:pathLst>
              </a:custGeom>
              <a:solidFill>
                <a:srgbClr val="0421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>
                <a:extLst>
                  <a:ext uri="{FF2B5EF4-FFF2-40B4-BE49-F238E27FC236}">
                    <a16:creationId xmlns:a16="http://schemas.microsoft.com/office/drawing/2014/main" id="{F1AE6731-136D-0BB3-571A-4F87D3ABB3F5}"/>
                  </a:ext>
                </a:extLst>
              </p:cNvPr>
              <p:cNvSpPr/>
              <p:nvPr/>
            </p:nvSpPr>
            <p:spPr>
              <a:xfrm>
                <a:off x="4952792" y="2091260"/>
                <a:ext cx="161426" cy="161426"/>
              </a:xfrm>
              <a:custGeom>
                <a:avLst/>
                <a:gdLst>
                  <a:gd name="connsiteX0" fmla="*/ 95631 w 95631"/>
                  <a:gd name="connsiteY0" fmla="*/ 47816 h 95631"/>
                  <a:gd name="connsiteX1" fmla="*/ 47815 w 95631"/>
                  <a:gd name="connsiteY1" fmla="*/ 95631 h 95631"/>
                  <a:gd name="connsiteX2" fmla="*/ 0 w 95631"/>
                  <a:gd name="connsiteY2" fmla="*/ 47816 h 95631"/>
                  <a:gd name="connsiteX3" fmla="*/ 47815 w 95631"/>
                  <a:gd name="connsiteY3" fmla="*/ 0 h 95631"/>
                  <a:gd name="connsiteX4" fmla="*/ 95631 w 95631"/>
                  <a:gd name="connsiteY4" fmla="*/ 47816 h 9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631" h="95631">
                    <a:moveTo>
                      <a:pt x="95631" y="47816"/>
                    </a:moveTo>
                    <a:cubicBezTo>
                      <a:pt x="95631" y="74223"/>
                      <a:pt x="74223" y="95631"/>
                      <a:pt x="47815" y="95631"/>
                    </a:cubicBezTo>
                    <a:cubicBezTo>
                      <a:pt x="21408" y="95631"/>
                      <a:pt x="0" y="74223"/>
                      <a:pt x="0" y="47816"/>
                    </a:cubicBezTo>
                    <a:cubicBezTo>
                      <a:pt x="0" y="21408"/>
                      <a:pt x="21408" y="0"/>
                      <a:pt x="47815" y="0"/>
                    </a:cubicBezTo>
                    <a:cubicBezTo>
                      <a:pt x="74223" y="0"/>
                      <a:pt x="95631" y="21408"/>
                      <a:pt x="95631" y="47816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id="{859918C2-D0AF-BC3D-2A05-20A0429E9710}"/>
                  </a:ext>
                </a:extLst>
              </p:cNvPr>
              <p:cNvSpPr/>
              <p:nvPr/>
            </p:nvSpPr>
            <p:spPr>
              <a:xfrm>
                <a:off x="5946429" y="2240947"/>
                <a:ext cx="250178" cy="250178"/>
              </a:xfrm>
              <a:custGeom>
                <a:avLst/>
                <a:gdLst>
                  <a:gd name="connsiteX0" fmla="*/ 148209 w 148209"/>
                  <a:gd name="connsiteY0" fmla="*/ 74105 h 148209"/>
                  <a:gd name="connsiteX1" fmla="*/ 74105 w 148209"/>
                  <a:gd name="connsiteY1" fmla="*/ 148209 h 148209"/>
                  <a:gd name="connsiteX2" fmla="*/ 0 w 148209"/>
                  <a:gd name="connsiteY2" fmla="*/ 74105 h 148209"/>
                  <a:gd name="connsiteX3" fmla="*/ 74105 w 148209"/>
                  <a:gd name="connsiteY3" fmla="*/ 0 h 148209"/>
                  <a:gd name="connsiteX4" fmla="*/ 148209 w 148209"/>
                  <a:gd name="connsiteY4" fmla="*/ 74105 h 1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09" h="148209">
                    <a:moveTo>
                      <a:pt x="148209" y="74105"/>
                    </a:moveTo>
                    <a:cubicBezTo>
                      <a:pt x="148209" y="115031"/>
                      <a:pt x="115031" y="148209"/>
                      <a:pt x="74105" y="148209"/>
                    </a:cubicBezTo>
                    <a:cubicBezTo>
                      <a:pt x="33178" y="148209"/>
                      <a:pt x="0" y="115031"/>
                      <a:pt x="0" y="74105"/>
                    </a:cubicBezTo>
                    <a:cubicBezTo>
                      <a:pt x="0" y="33178"/>
                      <a:pt x="33178" y="0"/>
                      <a:pt x="74105" y="0"/>
                    </a:cubicBezTo>
                    <a:cubicBezTo>
                      <a:pt x="115031" y="0"/>
                      <a:pt x="148209" y="33178"/>
                      <a:pt x="148209" y="74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id="{4B443706-E835-6798-CBCF-4E6D840B16F2}"/>
                  </a:ext>
                </a:extLst>
              </p:cNvPr>
              <p:cNvSpPr/>
              <p:nvPr/>
            </p:nvSpPr>
            <p:spPr>
              <a:xfrm>
                <a:off x="5946429" y="2240947"/>
                <a:ext cx="250178" cy="250178"/>
              </a:xfrm>
              <a:custGeom>
                <a:avLst/>
                <a:gdLst>
                  <a:gd name="connsiteX0" fmla="*/ 148209 w 148209"/>
                  <a:gd name="connsiteY0" fmla="*/ 74105 h 148209"/>
                  <a:gd name="connsiteX1" fmla="*/ 74105 w 148209"/>
                  <a:gd name="connsiteY1" fmla="*/ 148209 h 148209"/>
                  <a:gd name="connsiteX2" fmla="*/ 0 w 148209"/>
                  <a:gd name="connsiteY2" fmla="*/ 74105 h 148209"/>
                  <a:gd name="connsiteX3" fmla="*/ 74105 w 148209"/>
                  <a:gd name="connsiteY3" fmla="*/ 0 h 148209"/>
                  <a:gd name="connsiteX4" fmla="*/ 148209 w 148209"/>
                  <a:gd name="connsiteY4" fmla="*/ 74105 h 1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09" h="148209">
                    <a:moveTo>
                      <a:pt x="148209" y="74105"/>
                    </a:moveTo>
                    <a:cubicBezTo>
                      <a:pt x="148209" y="115031"/>
                      <a:pt x="115031" y="148209"/>
                      <a:pt x="74105" y="148209"/>
                    </a:cubicBezTo>
                    <a:cubicBezTo>
                      <a:pt x="33178" y="148209"/>
                      <a:pt x="0" y="115031"/>
                      <a:pt x="0" y="74105"/>
                    </a:cubicBezTo>
                    <a:cubicBezTo>
                      <a:pt x="0" y="33178"/>
                      <a:pt x="33178" y="0"/>
                      <a:pt x="74105" y="0"/>
                    </a:cubicBezTo>
                    <a:cubicBezTo>
                      <a:pt x="115031" y="0"/>
                      <a:pt x="148209" y="33178"/>
                      <a:pt x="148209" y="74105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4215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119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996949" y="2542714"/>
            <a:ext cx="6642100" cy="783308"/>
          </a:xfrm>
        </p:spPr>
        <p:txBody>
          <a:bodyPr>
            <a:normAutofit/>
          </a:bodyPr>
          <a:lstStyle/>
          <a:p>
            <a:pPr lvl="0"/>
            <a:r>
              <a:rPr lang="en-US" altLang="zh-CN"/>
              <a:t>05.</a:t>
            </a:r>
            <a:r>
              <a:rPr lang="zh-CN" altLang="en-US"/>
              <a:t>感言与致谢</a:t>
            </a:r>
            <a:endParaRPr 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"/>
          </p:nvPr>
        </p:nvSpPr>
        <p:spPr>
          <a:xfrm>
            <a:off x="996949" y="3436294"/>
            <a:ext cx="6642100" cy="1431561"/>
          </a:xfrm>
        </p:spPr>
        <p:txBody>
          <a:bodyPr/>
          <a:lstStyle/>
          <a:p>
            <a:pPr lvl="0"/>
            <a:r>
              <a:rPr lang="zh-CN" altLang="en-US"/>
              <a:t>感恩成长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723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标题 1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个人收获</a:t>
            </a:r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E21E467-3712-012D-1DF4-2D5911C256FC}"/>
              </a:ext>
            </a:extLst>
          </p:cNvPr>
          <p:cNvGrpSpPr/>
          <p:nvPr/>
        </p:nvGrpSpPr>
        <p:grpSpPr>
          <a:xfrm>
            <a:off x="0" y="1280704"/>
            <a:ext cx="12192000" cy="4622581"/>
            <a:chOff x="0" y="1280704"/>
            <a:chExt cx="12192000" cy="462258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D3DD4BC-011C-0EC2-6BFB-8B87CDDD0040}"/>
                </a:ext>
              </a:extLst>
            </p:cNvPr>
            <p:cNvGrpSpPr/>
            <p:nvPr/>
          </p:nvGrpSpPr>
          <p:grpSpPr>
            <a:xfrm>
              <a:off x="0" y="1280704"/>
              <a:ext cx="12192000" cy="3492500"/>
              <a:chOff x="0" y="1280704"/>
              <a:chExt cx="12192000" cy="34925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2E09857-2C00-3C69-0646-B69A54E3A460}"/>
                  </a:ext>
                </a:extLst>
              </p:cNvPr>
              <p:cNvSpPr/>
              <p:nvPr/>
            </p:nvSpPr>
            <p:spPr>
              <a:xfrm>
                <a:off x="0" y="1280704"/>
                <a:ext cx="12192000" cy="3492500"/>
              </a:xfrm>
              <a:prstGeom prst="rect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349302B5-D237-2B44-35A2-D28E598455C9}"/>
                  </a:ext>
                </a:extLst>
              </p:cNvPr>
              <p:cNvSpPr/>
              <p:nvPr/>
            </p:nvSpPr>
            <p:spPr>
              <a:xfrm>
                <a:off x="3781425" y="2572929"/>
                <a:ext cx="4629150" cy="90805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2800" b="1" dirty="0">
                    <a:solidFill>
                      <a:schemeClr val="bg1"/>
                    </a:solidFill>
                  </a:rPr>
                  <a:t>论文研究中的收获</a:t>
                </a:r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A4681DF-7243-0027-4D6E-89EF7274CACD}"/>
                </a:ext>
              </a:extLst>
            </p:cNvPr>
            <p:cNvSpPr>
              <a:spLocks/>
            </p:cNvSpPr>
            <p:nvPr/>
          </p:nvSpPr>
          <p:spPr>
            <a:xfrm>
              <a:off x="660399" y="5289912"/>
              <a:ext cx="10858500" cy="6133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</a:rPr>
                <a:t>在进行论文研究的过程中，我们不仅仅是在寻找答案，更是在探索问题。这个过程中，我们不断地学习、思考、分析和总结，从而获得了许多宝贵的收获。</a:t>
              </a:r>
            </a:p>
            <a:p>
              <a:pPr algn="ctr"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</a:rPr>
                <a:t>加强独立思考能力，提高数据分析技能，增强团队协作能力。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03780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致谢</a:t>
            </a:r>
            <a:endParaRPr lang="en-US"/>
          </a:p>
        </p:txBody>
      </p:sp>
      <p:grpSp>
        <p:nvGrpSpPr>
          <p:cNvPr id="558" name="组合 557">
            <a:extLst>
              <a:ext uri="{FF2B5EF4-FFF2-40B4-BE49-F238E27FC236}">
                <a16:creationId xmlns:a16="http://schemas.microsoft.com/office/drawing/2014/main" id="{1CF04D3D-30B8-C875-5EA3-7667CCD7745C}"/>
              </a:ext>
            </a:extLst>
          </p:cNvPr>
          <p:cNvGrpSpPr/>
          <p:nvPr/>
        </p:nvGrpSpPr>
        <p:grpSpPr>
          <a:xfrm>
            <a:off x="827675" y="2085425"/>
            <a:ext cx="10691225" cy="3177008"/>
            <a:chOff x="827675" y="2085425"/>
            <a:chExt cx="10691225" cy="3177008"/>
          </a:xfrm>
        </p:grpSpPr>
        <p:grpSp>
          <p:nvGrpSpPr>
            <p:cNvPr id="335" name="组合 334">
              <a:extLst>
                <a:ext uri="{FF2B5EF4-FFF2-40B4-BE49-F238E27FC236}">
                  <a16:creationId xmlns:a16="http://schemas.microsoft.com/office/drawing/2014/main" id="{1CF10D0F-18A7-98CE-0592-AD31D8CE9CF3}"/>
                </a:ext>
              </a:extLst>
            </p:cNvPr>
            <p:cNvGrpSpPr/>
            <p:nvPr/>
          </p:nvGrpSpPr>
          <p:grpSpPr>
            <a:xfrm>
              <a:off x="6318951" y="2207082"/>
              <a:ext cx="5199949" cy="2977567"/>
              <a:chOff x="642254" y="2207082"/>
              <a:chExt cx="5809345" cy="2977567"/>
            </a:xfrm>
          </p:grpSpPr>
          <p:cxnSp>
            <p:nvCxnSpPr>
              <p:cNvPr id="320" name="直接连接符 319">
                <a:extLst>
                  <a:ext uri="{FF2B5EF4-FFF2-40B4-BE49-F238E27FC236}">
                    <a16:creationId xmlns:a16="http://schemas.microsoft.com/office/drawing/2014/main" id="{F199E69A-5450-0C5C-DB76-B92F17B0F1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0857" y="3788229"/>
                <a:ext cx="5580742" cy="0"/>
              </a:xfrm>
              <a:prstGeom prst="line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772C0267-E01C-0210-7E31-BBF973EA1BC0}"/>
                  </a:ext>
                </a:extLst>
              </p:cNvPr>
              <p:cNvGrpSpPr/>
              <p:nvPr/>
            </p:nvGrpSpPr>
            <p:grpSpPr>
              <a:xfrm>
                <a:off x="660400" y="4056491"/>
                <a:ext cx="3518751" cy="1128158"/>
                <a:chOff x="660400" y="4275331"/>
                <a:chExt cx="3518751" cy="1128158"/>
              </a:xfrm>
            </p:grpSpPr>
            <p:sp>
              <p:nvSpPr>
                <p:cNvPr id="328" name="文本框 327">
                  <a:extLst>
                    <a:ext uri="{FF2B5EF4-FFF2-40B4-BE49-F238E27FC236}">
                      <a16:creationId xmlns:a16="http://schemas.microsoft.com/office/drawing/2014/main" id="{10447766-1F1A-AD54-F211-1C41A81C04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4275331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指导老师：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提供专业知识和研究指导</a:t>
                  </a:r>
                  <a:endParaRPr lang="zh-CN" altLang="en-US" sz="1200" dirty="0"/>
                </a:p>
              </p:txBody>
            </p:sp>
            <p:sp>
              <p:nvSpPr>
                <p:cNvPr id="329" name="文本框 328">
                  <a:extLst>
                    <a:ext uri="{FF2B5EF4-FFF2-40B4-BE49-F238E27FC236}">
                      <a16:creationId xmlns:a16="http://schemas.microsoft.com/office/drawing/2014/main" id="{EF25DD4F-7EBF-FC88-C811-BA563DA3AF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4700911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同学朋友：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提供学习和生活上的帮助</a:t>
                  </a:r>
                  <a:endParaRPr lang="zh-CN" altLang="en-US" sz="1200" dirty="0"/>
                </a:p>
              </p:txBody>
            </p:sp>
            <p:sp>
              <p:nvSpPr>
                <p:cNvPr id="330" name="文本框 329">
                  <a:extLst>
                    <a:ext uri="{FF2B5EF4-FFF2-40B4-BE49-F238E27FC236}">
                      <a16:creationId xmlns:a16="http://schemas.microsoft.com/office/drawing/2014/main" id="{9BDECB7E-382D-753C-A0A3-49336B159F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0400" y="5126490"/>
                  <a:ext cx="3518751" cy="276999"/>
                </a:xfrm>
                <a:prstGeom prst="rect">
                  <a:avLst/>
                </a:prstGeom>
                <a:noFill/>
              </p:spPr>
              <p:txBody>
                <a:bodyPr vert="horz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CN" alt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家人：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给予我精神上的支持和关心</a:t>
                  </a:r>
                  <a:endParaRPr lang="zh-CN" altLang="en-US" sz="1200" dirty="0"/>
                </a:p>
              </p:txBody>
            </p:sp>
          </p:grpSp>
          <p:grpSp>
            <p:nvGrpSpPr>
              <p:cNvPr id="333" name="组合 332">
                <a:extLst>
                  <a:ext uri="{FF2B5EF4-FFF2-40B4-BE49-F238E27FC236}">
                    <a16:creationId xmlns:a16="http://schemas.microsoft.com/office/drawing/2014/main" id="{FC4B350D-E11B-7909-3031-75FC1FA37A8C}"/>
                  </a:ext>
                </a:extLst>
              </p:cNvPr>
              <p:cNvGrpSpPr/>
              <p:nvPr/>
            </p:nvGrpSpPr>
            <p:grpSpPr>
              <a:xfrm>
                <a:off x="642254" y="2207082"/>
                <a:ext cx="5580742" cy="1094046"/>
                <a:chOff x="642254" y="2207082"/>
                <a:chExt cx="5580742" cy="1094046"/>
              </a:xfrm>
            </p:grpSpPr>
            <p:sp>
              <p:nvSpPr>
                <p:cNvPr id="322" name="文本框 321">
                  <a:extLst>
                    <a:ext uri="{FF2B5EF4-FFF2-40B4-BE49-F238E27FC236}">
                      <a16:creationId xmlns:a16="http://schemas.microsoft.com/office/drawing/2014/main" id="{02ACD9FA-9CE3-AE1D-5AB9-874FE3A9CA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42254" y="2207082"/>
                  <a:ext cx="558074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zh-CN" altLang="en-US" sz="28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感谢支持我的人和组织</a:t>
                  </a:r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26D553E0-3F00-EBBA-CC60-1564D09A79D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42254" y="2784705"/>
                  <a:ext cx="5580742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以下是在论文研究过程中给予我帮助和支持的人和组织，我向他们表示深深的感谢。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40" name="组合 439">
              <a:extLst>
                <a:ext uri="{FF2B5EF4-FFF2-40B4-BE49-F238E27FC236}">
                  <a16:creationId xmlns:a16="http://schemas.microsoft.com/office/drawing/2014/main" id="{6E1E5D12-AD96-3A2D-1713-9B397FC52795}"/>
                </a:ext>
              </a:extLst>
            </p:cNvPr>
            <p:cNvGrpSpPr/>
            <p:nvPr/>
          </p:nvGrpSpPr>
          <p:grpSpPr>
            <a:xfrm flipH="1">
              <a:off x="827675" y="2085425"/>
              <a:ext cx="4840752" cy="3177008"/>
              <a:chOff x="2709179" y="1736479"/>
              <a:chExt cx="6231621" cy="4089842"/>
            </a:xfrm>
          </p:grpSpPr>
          <p:sp>
            <p:nvSpPr>
              <p:cNvPr id="441" name="任意多边形: 形状 440">
                <a:extLst>
                  <a:ext uri="{FF2B5EF4-FFF2-40B4-BE49-F238E27FC236}">
                    <a16:creationId xmlns:a16="http://schemas.microsoft.com/office/drawing/2014/main" id="{60E968C3-857B-1842-CA69-4CE52CF3A7A5}"/>
                  </a:ext>
                </a:extLst>
              </p:cNvPr>
              <p:cNvSpPr/>
              <p:nvPr/>
            </p:nvSpPr>
            <p:spPr>
              <a:xfrm rot="17004601">
                <a:off x="6518381" y="1807402"/>
                <a:ext cx="2000964" cy="2000964"/>
              </a:xfrm>
              <a:custGeom>
                <a:avLst/>
                <a:gdLst>
                  <a:gd name="connsiteX0" fmla="*/ 1130725 w 1130807"/>
                  <a:gd name="connsiteY0" fmla="*/ 565315 h 1130807"/>
                  <a:gd name="connsiteX1" fmla="*/ 565321 w 1130807"/>
                  <a:gd name="connsiteY1" fmla="*/ 1130719 h 1130807"/>
                  <a:gd name="connsiteX2" fmla="*/ -82 w 1130807"/>
                  <a:gd name="connsiteY2" fmla="*/ 565315 h 1130807"/>
                  <a:gd name="connsiteX3" fmla="*/ 565321 w 1130807"/>
                  <a:gd name="connsiteY3" fmla="*/ -88 h 1130807"/>
                  <a:gd name="connsiteX4" fmla="*/ 1130725 w 1130807"/>
                  <a:gd name="connsiteY4" fmla="*/ 565315 h 1130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0807" h="1130807">
                    <a:moveTo>
                      <a:pt x="1130725" y="565315"/>
                    </a:moveTo>
                    <a:cubicBezTo>
                      <a:pt x="1130725" y="877579"/>
                      <a:pt x="877585" y="1130719"/>
                      <a:pt x="565321" y="1130719"/>
                    </a:cubicBezTo>
                    <a:cubicBezTo>
                      <a:pt x="253057" y="1130719"/>
                      <a:pt x="-82" y="877579"/>
                      <a:pt x="-82" y="565315"/>
                    </a:cubicBezTo>
                    <a:cubicBezTo>
                      <a:pt x="-82" y="253052"/>
                      <a:pt x="253058" y="-88"/>
                      <a:pt x="565321" y="-88"/>
                    </a:cubicBezTo>
                    <a:cubicBezTo>
                      <a:pt x="877585" y="-88"/>
                      <a:pt x="1130725" y="253052"/>
                      <a:pt x="1130725" y="5653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2" name="任意多边形: 形状 441">
                <a:extLst>
                  <a:ext uri="{FF2B5EF4-FFF2-40B4-BE49-F238E27FC236}">
                    <a16:creationId xmlns:a16="http://schemas.microsoft.com/office/drawing/2014/main" id="{A6FDC4AF-8275-C999-FEA4-611B67580527}"/>
                  </a:ext>
                </a:extLst>
              </p:cNvPr>
              <p:cNvSpPr/>
              <p:nvPr/>
            </p:nvSpPr>
            <p:spPr>
              <a:xfrm rot="20227201">
                <a:off x="3226266" y="4062904"/>
                <a:ext cx="1465497" cy="1465497"/>
              </a:xfrm>
              <a:custGeom>
                <a:avLst/>
                <a:gdLst>
                  <a:gd name="connsiteX0" fmla="*/ -83 w 828198"/>
                  <a:gd name="connsiteY0" fmla="*/ -88 h 828198"/>
                  <a:gd name="connsiteX1" fmla="*/ 828116 w 828198"/>
                  <a:gd name="connsiteY1" fmla="*/ -88 h 828198"/>
                  <a:gd name="connsiteX2" fmla="*/ 828116 w 828198"/>
                  <a:gd name="connsiteY2" fmla="*/ 828110 h 828198"/>
                  <a:gd name="connsiteX3" fmla="*/ -83 w 828198"/>
                  <a:gd name="connsiteY3" fmla="*/ 828110 h 828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8198" h="828198">
                    <a:moveTo>
                      <a:pt x="-83" y="-88"/>
                    </a:moveTo>
                    <a:lnTo>
                      <a:pt x="828116" y="-88"/>
                    </a:lnTo>
                    <a:lnTo>
                      <a:pt x="828116" y="828110"/>
                    </a:lnTo>
                    <a:lnTo>
                      <a:pt x="-83" y="82811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3" name="任意多边形: 形状 442">
                <a:extLst>
                  <a:ext uri="{FF2B5EF4-FFF2-40B4-BE49-F238E27FC236}">
                    <a16:creationId xmlns:a16="http://schemas.microsoft.com/office/drawing/2014/main" id="{2E58811C-EA5E-4C98-1B69-8B97635D9FA8}"/>
                  </a:ext>
                </a:extLst>
              </p:cNvPr>
              <p:cNvSpPr/>
              <p:nvPr/>
            </p:nvSpPr>
            <p:spPr>
              <a:xfrm>
                <a:off x="2709179" y="1883855"/>
                <a:ext cx="2657278" cy="1847591"/>
              </a:xfrm>
              <a:custGeom>
                <a:avLst/>
                <a:gdLst>
                  <a:gd name="connsiteX0" fmla="*/ 1501628 w 1501710"/>
                  <a:gd name="connsiteY0" fmla="*/ 1044043 h 1044131"/>
                  <a:gd name="connsiteX1" fmla="*/ 222134 w 1501710"/>
                  <a:gd name="connsiteY1" fmla="*/ 1044043 h 1044131"/>
                  <a:gd name="connsiteX2" fmla="*/ 221087 w 1501710"/>
                  <a:gd name="connsiteY2" fmla="*/ 1039376 h 1044131"/>
                  <a:gd name="connsiteX3" fmla="*/ 1440 w 1501710"/>
                  <a:gd name="connsiteY3" fmla="*/ 70112 h 1044131"/>
                  <a:gd name="connsiteX4" fmla="*/ 44029 w 1501710"/>
                  <a:gd name="connsiteY4" fmla="*/ 1421 h 1044131"/>
                  <a:gd name="connsiteX5" fmla="*/ 57447 w 1501710"/>
                  <a:gd name="connsiteY5" fmla="*/ -87 h 1044131"/>
                  <a:gd name="connsiteX6" fmla="*/ 1195018 w 1501710"/>
                  <a:gd name="connsiteY6" fmla="*/ -87 h 1044131"/>
                  <a:gd name="connsiteX7" fmla="*/ 1279886 w 1501710"/>
                  <a:gd name="connsiteY7" fmla="*/ 67731 h 1044131"/>
                  <a:gd name="connsiteX8" fmla="*/ 231564 w 1501710"/>
                  <a:gd name="connsiteY8" fmla="*/ 1032232 h 1044131"/>
                  <a:gd name="connsiteX9" fmla="*/ 1486769 w 1501710"/>
                  <a:gd name="connsiteY9" fmla="*/ 1032232 h 1044131"/>
                  <a:gd name="connsiteX10" fmla="*/ 1268265 w 1501710"/>
                  <a:gd name="connsiteY10" fmla="*/ 70303 h 1044131"/>
                  <a:gd name="connsiteX11" fmla="*/ 1194827 w 1501710"/>
                  <a:gd name="connsiteY11" fmla="*/ 11724 h 1044131"/>
                  <a:gd name="connsiteX12" fmla="*/ 56971 w 1501710"/>
                  <a:gd name="connsiteY12" fmla="*/ 11724 h 1044131"/>
                  <a:gd name="connsiteX13" fmla="*/ 11360 w 1501710"/>
                  <a:gd name="connsiteY13" fmla="*/ 57549 h 1044131"/>
                  <a:gd name="connsiteX14" fmla="*/ 12489 w 1501710"/>
                  <a:gd name="connsiteY14" fmla="*/ 67540 h 104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1710" h="1044131">
                    <a:moveTo>
                      <a:pt x="1501628" y="1044043"/>
                    </a:moveTo>
                    <a:lnTo>
                      <a:pt x="222134" y="1044043"/>
                    </a:lnTo>
                    <a:lnTo>
                      <a:pt x="221087" y="1039376"/>
                    </a:lnTo>
                    <a:lnTo>
                      <a:pt x="1440" y="70112"/>
                    </a:lnTo>
                    <a:cubicBezTo>
                      <a:pt x="-5768" y="39384"/>
                      <a:pt x="13301" y="8629"/>
                      <a:pt x="44029" y="1421"/>
                    </a:cubicBezTo>
                    <a:cubicBezTo>
                      <a:pt x="48427" y="390"/>
                      <a:pt x="52930" y="-116"/>
                      <a:pt x="57447" y="-87"/>
                    </a:cubicBezTo>
                    <a:lnTo>
                      <a:pt x="1195018" y="-87"/>
                    </a:lnTo>
                    <a:cubicBezTo>
                      <a:pt x="1235737" y="-248"/>
                      <a:pt x="1271066" y="27983"/>
                      <a:pt x="1279886" y="67731"/>
                    </a:cubicBezTo>
                    <a:close/>
                    <a:moveTo>
                      <a:pt x="231564" y="1032232"/>
                    </a:moveTo>
                    <a:lnTo>
                      <a:pt x="1486769" y="1032232"/>
                    </a:lnTo>
                    <a:lnTo>
                      <a:pt x="1268265" y="70303"/>
                    </a:lnTo>
                    <a:cubicBezTo>
                      <a:pt x="1260540" y="35974"/>
                      <a:pt x="1230013" y="11625"/>
                      <a:pt x="1194827" y="11724"/>
                    </a:cubicBezTo>
                    <a:lnTo>
                      <a:pt x="56971" y="11724"/>
                    </a:lnTo>
                    <a:cubicBezTo>
                      <a:pt x="31720" y="11784"/>
                      <a:pt x="11300" y="32307"/>
                      <a:pt x="11360" y="57549"/>
                    </a:cubicBezTo>
                    <a:cubicBezTo>
                      <a:pt x="11369" y="60911"/>
                      <a:pt x="11747" y="64264"/>
                      <a:pt x="12489" y="6754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4" name="任意多边形: 形状 443">
                <a:extLst>
                  <a:ext uri="{FF2B5EF4-FFF2-40B4-BE49-F238E27FC236}">
                    <a16:creationId xmlns:a16="http://schemas.microsoft.com/office/drawing/2014/main" id="{9E333B4A-11AD-EE7A-03E7-785C4C502F61}"/>
                  </a:ext>
                </a:extLst>
              </p:cNvPr>
              <p:cNvSpPr/>
              <p:nvPr/>
            </p:nvSpPr>
            <p:spPr>
              <a:xfrm>
                <a:off x="3010704" y="2356627"/>
                <a:ext cx="952953" cy="539342"/>
              </a:xfrm>
              <a:custGeom>
                <a:avLst/>
                <a:gdLst>
                  <a:gd name="connsiteX0" fmla="*/ 538544 w 538543"/>
                  <a:gd name="connsiteY0" fmla="*/ 304800 h 304799"/>
                  <a:gd name="connsiteX1" fmla="*/ 55150 w 538543"/>
                  <a:gd name="connsiteY1" fmla="*/ 304800 h 304799"/>
                  <a:gd name="connsiteX2" fmla="*/ 0 w 538543"/>
                  <a:gd name="connsiteY2" fmla="*/ 0 h 304799"/>
                  <a:gd name="connsiteX3" fmla="*/ 483394 w 538543"/>
                  <a:gd name="connsiteY3" fmla="*/ 0 h 304799"/>
                  <a:gd name="connsiteX4" fmla="*/ 538544 w 538543"/>
                  <a:gd name="connsiteY4" fmla="*/ 304800 h 304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543" h="304799">
                    <a:moveTo>
                      <a:pt x="538544" y="304800"/>
                    </a:moveTo>
                    <a:lnTo>
                      <a:pt x="55150" y="304800"/>
                    </a:lnTo>
                    <a:lnTo>
                      <a:pt x="0" y="0"/>
                    </a:lnTo>
                    <a:lnTo>
                      <a:pt x="483394" y="0"/>
                    </a:lnTo>
                    <a:lnTo>
                      <a:pt x="538544" y="304800"/>
                    </a:lnTo>
                    <a:close/>
                  </a:path>
                </a:pathLst>
              </a:custGeom>
              <a:solidFill>
                <a:srgbClr val="F889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5" name="任意多边形: 形状 444">
                <a:extLst>
                  <a:ext uri="{FF2B5EF4-FFF2-40B4-BE49-F238E27FC236}">
                    <a16:creationId xmlns:a16="http://schemas.microsoft.com/office/drawing/2014/main" id="{E3166A4D-1E0F-0AA1-DDA2-89D466201D47}"/>
                  </a:ext>
                </a:extLst>
              </p:cNvPr>
              <p:cNvSpPr/>
              <p:nvPr/>
            </p:nvSpPr>
            <p:spPr>
              <a:xfrm>
                <a:off x="3133405" y="3014795"/>
                <a:ext cx="952953" cy="539344"/>
              </a:xfrm>
              <a:custGeom>
                <a:avLst/>
                <a:gdLst>
                  <a:gd name="connsiteX0" fmla="*/ 538544 w 538543"/>
                  <a:gd name="connsiteY0" fmla="*/ 304800 h 304800"/>
                  <a:gd name="connsiteX1" fmla="*/ 55150 w 538543"/>
                  <a:gd name="connsiteY1" fmla="*/ 304800 h 304800"/>
                  <a:gd name="connsiteX2" fmla="*/ 0 w 538543"/>
                  <a:gd name="connsiteY2" fmla="*/ 0 h 304800"/>
                  <a:gd name="connsiteX3" fmla="*/ 483394 w 538543"/>
                  <a:gd name="connsiteY3" fmla="*/ 0 h 304800"/>
                  <a:gd name="connsiteX4" fmla="*/ 538544 w 538543"/>
                  <a:gd name="connsiteY4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8543" h="304800">
                    <a:moveTo>
                      <a:pt x="538544" y="304800"/>
                    </a:moveTo>
                    <a:lnTo>
                      <a:pt x="55150" y="304800"/>
                    </a:lnTo>
                    <a:lnTo>
                      <a:pt x="0" y="0"/>
                    </a:lnTo>
                    <a:lnTo>
                      <a:pt x="483394" y="0"/>
                    </a:lnTo>
                    <a:lnTo>
                      <a:pt x="538544" y="30480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6" name="任意多边形: 形状 445">
                <a:extLst>
                  <a:ext uri="{FF2B5EF4-FFF2-40B4-BE49-F238E27FC236}">
                    <a16:creationId xmlns:a16="http://schemas.microsoft.com/office/drawing/2014/main" id="{641F0EDE-8871-390A-ED7A-08E0D0C01EF4}"/>
                  </a:ext>
                </a:extLst>
              </p:cNvPr>
              <p:cNvSpPr/>
              <p:nvPr/>
            </p:nvSpPr>
            <p:spPr>
              <a:xfrm>
                <a:off x="2739852" y="2123697"/>
                <a:ext cx="2253446" cy="20898"/>
              </a:xfrm>
              <a:custGeom>
                <a:avLst/>
                <a:gdLst>
                  <a:gd name="connsiteX0" fmla="*/ 1267504 w 1273492"/>
                  <a:gd name="connsiteY0" fmla="*/ 11723 h 11810"/>
                  <a:gd name="connsiteX1" fmla="*/ 5823 w 1273492"/>
                  <a:gd name="connsiteY1" fmla="*/ 11723 h 11810"/>
                  <a:gd name="connsiteX2" fmla="*/ -83 w 1273492"/>
                  <a:gd name="connsiteY2" fmla="*/ 5817 h 11810"/>
                  <a:gd name="connsiteX3" fmla="*/ 5823 w 1273492"/>
                  <a:gd name="connsiteY3" fmla="*/ -88 h 11810"/>
                  <a:gd name="connsiteX4" fmla="*/ 1267504 w 1273492"/>
                  <a:gd name="connsiteY4" fmla="*/ -88 h 11810"/>
                  <a:gd name="connsiteX5" fmla="*/ 1273410 w 1273492"/>
                  <a:gd name="connsiteY5" fmla="*/ 5817 h 11810"/>
                  <a:gd name="connsiteX6" fmla="*/ 1267504 w 1273492"/>
                  <a:gd name="connsiteY6" fmla="*/ 11723 h 11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3492" h="11810">
                    <a:moveTo>
                      <a:pt x="1267504" y="11723"/>
                    </a:moveTo>
                    <a:lnTo>
                      <a:pt x="5823" y="11723"/>
                    </a:lnTo>
                    <a:cubicBezTo>
                      <a:pt x="2561" y="11723"/>
                      <a:pt x="-83" y="9075"/>
                      <a:pt x="-83" y="5817"/>
                    </a:cubicBezTo>
                    <a:cubicBezTo>
                      <a:pt x="-83" y="2560"/>
                      <a:pt x="2561" y="-88"/>
                      <a:pt x="5823" y="-88"/>
                    </a:cubicBezTo>
                    <a:lnTo>
                      <a:pt x="1267504" y="-88"/>
                    </a:lnTo>
                    <a:cubicBezTo>
                      <a:pt x="1270762" y="-88"/>
                      <a:pt x="1273410" y="2560"/>
                      <a:pt x="1273410" y="5817"/>
                    </a:cubicBezTo>
                    <a:cubicBezTo>
                      <a:pt x="1273410" y="9075"/>
                      <a:pt x="1270762" y="11723"/>
                      <a:pt x="1267504" y="11723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7" name="任意多边形: 形状 446">
                <a:extLst>
                  <a:ext uri="{FF2B5EF4-FFF2-40B4-BE49-F238E27FC236}">
                    <a16:creationId xmlns:a16="http://schemas.microsoft.com/office/drawing/2014/main" id="{A89831EA-DE89-C9F7-E627-CBDEA2462D3B}"/>
                  </a:ext>
                </a:extLst>
              </p:cNvPr>
              <p:cNvSpPr/>
              <p:nvPr/>
            </p:nvSpPr>
            <p:spPr>
              <a:xfrm>
                <a:off x="3120595" y="1960715"/>
                <a:ext cx="103486" cy="103486"/>
              </a:xfrm>
              <a:custGeom>
                <a:avLst/>
                <a:gdLst>
                  <a:gd name="connsiteX0" fmla="*/ 58401 w 58483"/>
                  <a:gd name="connsiteY0" fmla="*/ 29153 h 58483"/>
                  <a:gd name="connsiteX1" fmla="*/ 29159 w 58483"/>
                  <a:gd name="connsiteY1" fmla="*/ 58395 h 58483"/>
                  <a:gd name="connsiteX2" fmla="*/ -83 w 58483"/>
                  <a:gd name="connsiteY2" fmla="*/ 29153 h 58483"/>
                  <a:gd name="connsiteX3" fmla="*/ 29159 w 58483"/>
                  <a:gd name="connsiteY3" fmla="*/ -88 h 58483"/>
                  <a:gd name="connsiteX4" fmla="*/ 29254 w 58483"/>
                  <a:gd name="connsiteY4" fmla="*/ -88 h 58483"/>
                  <a:gd name="connsiteX5" fmla="*/ 58401 w 58483"/>
                  <a:gd name="connsiteY5" fmla="*/ 29058 h 58483"/>
                  <a:gd name="connsiteX6" fmla="*/ 58401 w 58483"/>
                  <a:gd name="connsiteY6" fmla="*/ 29153 h 5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483" h="58483">
                    <a:moveTo>
                      <a:pt x="58401" y="29153"/>
                    </a:moveTo>
                    <a:cubicBezTo>
                      <a:pt x="58401" y="45308"/>
                      <a:pt x="45304" y="58395"/>
                      <a:pt x="29159" y="58395"/>
                    </a:cubicBezTo>
                    <a:cubicBezTo>
                      <a:pt x="13005" y="58395"/>
                      <a:pt x="-83" y="45298"/>
                      <a:pt x="-83" y="29153"/>
                    </a:cubicBezTo>
                    <a:cubicBezTo>
                      <a:pt x="-83" y="12999"/>
                      <a:pt x="13014" y="-88"/>
                      <a:pt x="29159" y="-88"/>
                    </a:cubicBezTo>
                    <a:cubicBezTo>
                      <a:pt x="29188" y="-88"/>
                      <a:pt x="29226" y="-88"/>
                      <a:pt x="29254" y="-88"/>
                    </a:cubicBezTo>
                    <a:cubicBezTo>
                      <a:pt x="45351" y="-88"/>
                      <a:pt x="58401" y="12961"/>
                      <a:pt x="58401" y="29058"/>
                    </a:cubicBezTo>
                    <a:cubicBezTo>
                      <a:pt x="58401" y="29087"/>
                      <a:pt x="58401" y="29125"/>
                      <a:pt x="58401" y="29153"/>
                    </a:cubicBezTo>
                    <a:close/>
                  </a:path>
                </a:pathLst>
              </a:custGeom>
              <a:solidFill>
                <a:srgbClr val="EA6E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8" name="任意多边形: 形状 447">
                <a:extLst>
                  <a:ext uri="{FF2B5EF4-FFF2-40B4-BE49-F238E27FC236}">
                    <a16:creationId xmlns:a16="http://schemas.microsoft.com/office/drawing/2014/main" id="{B37EF553-FEB8-4094-DA8F-F31CC7C14376}"/>
                  </a:ext>
                </a:extLst>
              </p:cNvPr>
              <p:cNvSpPr/>
              <p:nvPr/>
            </p:nvSpPr>
            <p:spPr>
              <a:xfrm>
                <a:off x="2923565" y="1960715"/>
                <a:ext cx="103150" cy="103150"/>
              </a:xfrm>
              <a:custGeom>
                <a:avLst/>
                <a:gdLst>
                  <a:gd name="connsiteX0" fmla="*/ 58210 w 58293"/>
                  <a:gd name="connsiteY0" fmla="*/ 29153 h 58293"/>
                  <a:gd name="connsiteX1" fmla="*/ 28969 w 58293"/>
                  <a:gd name="connsiteY1" fmla="*/ 58205 h 58293"/>
                  <a:gd name="connsiteX2" fmla="*/ -83 w 58293"/>
                  <a:gd name="connsiteY2" fmla="*/ 28963 h 58293"/>
                  <a:gd name="connsiteX3" fmla="*/ 29064 w 58293"/>
                  <a:gd name="connsiteY3" fmla="*/ -88 h 58293"/>
                  <a:gd name="connsiteX4" fmla="*/ 58210 w 58293"/>
                  <a:gd name="connsiteY4" fmla="*/ 29058 h 58293"/>
                  <a:gd name="connsiteX5" fmla="*/ 58210 w 58293"/>
                  <a:gd name="connsiteY5" fmla="*/ 29153 h 58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293" h="58293">
                    <a:moveTo>
                      <a:pt x="58210" y="29153"/>
                    </a:moveTo>
                    <a:cubicBezTo>
                      <a:pt x="58153" y="45251"/>
                      <a:pt x="45066" y="58262"/>
                      <a:pt x="28969" y="58205"/>
                    </a:cubicBezTo>
                    <a:cubicBezTo>
                      <a:pt x="12871" y="58147"/>
                      <a:pt x="-135" y="45060"/>
                      <a:pt x="-83" y="28963"/>
                    </a:cubicBezTo>
                    <a:cubicBezTo>
                      <a:pt x="-30" y="12904"/>
                      <a:pt x="13004" y="-88"/>
                      <a:pt x="29064" y="-88"/>
                    </a:cubicBezTo>
                    <a:cubicBezTo>
                      <a:pt x="45161" y="-88"/>
                      <a:pt x="58210" y="12961"/>
                      <a:pt x="58210" y="29058"/>
                    </a:cubicBezTo>
                    <a:cubicBezTo>
                      <a:pt x="58210" y="29087"/>
                      <a:pt x="58210" y="29125"/>
                      <a:pt x="58210" y="29153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9" name="任意多边形: 形状 448">
                <a:extLst>
                  <a:ext uri="{FF2B5EF4-FFF2-40B4-BE49-F238E27FC236}">
                    <a16:creationId xmlns:a16="http://schemas.microsoft.com/office/drawing/2014/main" id="{A6B5EE07-8072-139B-A97C-2E065C27654D}"/>
                  </a:ext>
                </a:extLst>
              </p:cNvPr>
              <p:cNvSpPr/>
              <p:nvPr/>
            </p:nvSpPr>
            <p:spPr>
              <a:xfrm>
                <a:off x="3317960" y="1960715"/>
                <a:ext cx="103486" cy="103486"/>
              </a:xfrm>
              <a:custGeom>
                <a:avLst/>
                <a:gdLst>
                  <a:gd name="connsiteX0" fmla="*/ 58401 w 58483"/>
                  <a:gd name="connsiteY0" fmla="*/ 29153 h 58483"/>
                  <a:gd name="connsiteX1" fmla="*/ 29159 w 58483"/>
                  <a:gd name="connsiteY1" fmla="*/ 58395 h 58483"/>
                  <a:gd name="connsiteX2" fmla="*/ -83 w 58483"/>
                  <a:gd name="connsiteY2" fmla="*/ 29153 h 58483"/>
                  <a:gd name="connsiteX3" fmla="*/ 29159 w 58483"/>
                  <a:gd name="connsiteY3" fmla="*/ -88 h 58483"/>
                  <a:gd name="connsiteX4" fmla="*/ 29254 w 58483"/>
                  <a:gd name="connsiteY4" fmla="*/ -88 h 58483"/>
                  <a:gd name="connsiteX5" fmla="*/ 58401 w 58483"/>
                  <a:gd name="connsiteY5" fmla="*/ 29058 h 58483"/>
                  <a:gd name="connsiteX6" fmla="*/ 58401 w 58483"/>
                  <a:gd name="connsiteY6" fmla="*/ 29153 h 5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483" h="58483">
                    <a:moveTo>
                      <a:pt x="58401" y="29153"/>
                    </a:moveTo>
                    <a:cubicBezTo>
                      <a:pt x="58401" y="45308"/>
                      <a:pt x="45304" y="58395"/>
                      <a:pt x="29159" y="58395"/>
                    </a:cubicBezTo>
                    <a:cubicBezTo>
                      <a:pt x="13005" y="58395"/>
                      <a:pt x="-83" y="45298"/>
                      <a:pt x="-83" y="29153"/>
                    </a:cubicBezTo>
                    <a:cubicBezTo>
                      <a:pt x="-83" y="12999"/>
                      <a:pt x="13014" y="-88"/>
                      <a:pt x="29159" y="-88"/>
                    </a:cubicBezTo>
                    <a:cubicBezTo>
                      <a:pt x="29188" y="-88"/>
                      <a:pt x="29226" y="-88"/>
                      <a:pt x="29254" y="-88"/>
                    </a:cubicBezTo>
                    <a:cubicBezTo>
                      <a:pt x="45351" y="-88"/>
                      <a:pt x="58401" y="12961"/>
                      <a:pt x="58401" y="29058"/>
                    </a:cubicBezTo>
                    <a:cubicBezTo>
                      <a:pt x="58401" y="29087"/>
                      <a:pt x="58401" y="29125"/>
                      <a:pt x="58401" y="29153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0" name="任意多边形: 形状 449">
                <a:extLst>
                  <a:ext uri="{FF2B5EF4-FFF2-40B4-BE49-F238E27FC236}">
                    <a16:creationId xmlns:a16="http://schemas.microsoft.com/office/drawing/2014/main" id="{C3866D14-6FB5-4B74-21B8-6553BE2A30DE}"/>
                  </a:ext>
                </a:extLst>
              </p:cNvPr>
              <p:cNvSpPr/>
              <p:nvPr/>
            </p:nvSpPr>
            <p:spPr>
              <a:xfrm>
                <a:off x="4987515" y="3078506"/>
                <a:ext cx="3798003" cy="2747815"/>
              </a:xfrm>
              <a:custGeom>
                <a:avLst/>
                <a:gdLst>
                  <a:gd name="connsiteX0" fmla="*/ 957877 w 2146369"/>
                  <a:gd name="connsiteY0" fmla="*/ -88 h 1552876"/>
                  <a:gd name="connsiteX1" fmla="*/ 1602624 w 2146369"/>
                  <a:gd name="connsiteY1" fmla="*/ 219844 h 1552876"/>
                  <a:gd name="connsiteX2" fmla="*/ 1841987 w 2146369"/>
                  <a:gd name="connsiteY2" fmla="*/ 340145 h 1552876"/>
                  <a:gd name="connsiteX3" fmla="*/ 2010770 w 2146369"/>
                  <a:gd name="connsiteY3" fmla="*/ 491687 h 1552876"/>
                  <a:gd name="connsiteX4" fmla="*/ 2146216 w 2146369"/>
                  <a:gd name="connsiteY4" fmla="*/ 832682 h 1552876"/>
                  <a:gd name="connsiteX5" fmla="*/ 1954668 w 2146369"/>
                  <a:gd name="connsiteY5" fmla="*/ 1129291 h 1552876"/>
                  <a:gd name="connsiteX6" fmla="*/ 1912377 w 2146369"/>
                  <a:gd name="connsiteY6" fmla="*/ 1335603 h 1552876"/>
                  <a:gd name="connsiteX7" fmla="*/ 1710161 w 2146369"/>
                  <a:gd name="connsiteY7" fmla="*/ 1445997 h 1552876"/>
                  <a:gd name="connsiteX8" fmla="*/ 1010836 w 2146369"/>
                  <a:gd name="connsiteY8" fmla="*/ 1535437 h 1552876"/>
                  <a:gd name="connsiteX9" fmla="*/ 387520 w 2146369"/>
                  <a:gd name="connsiteY9" fmla="*/ 1542962 h 1552876"/>
                  <a:gd name="connsiteX10" fmla="*/ 130345 w 2146369"/>
                  <a:gd name="connsiteY10" fmla="*/ 1460475 h 1552876"/>
                  <a:gd name="connsiteX11" fmla="*/ 39667 w 2146369"/>
                  <a:gd name="connsiteY11" fmla="*/ 1281691 h 1552876"/>
                  <a:gd name="connsiteX12" fmla="*/ 1567 w 2146369"/>
                  <a:gd name="connsiteY12" fmla="*/ 907835 h 1552876"/>
                  <a:gd name="connsiteX13" fmla="*/ 140155 w 2146369"/>
                  <a:gd name="connsiteY13" fmla="*/ 504737 h 1552876"/>
                  <a:gd name="connsiteX14" fmla="*/ 957877 w 2146369"/>
                  <a:gd name="connsiteY14" fmla="*/ -88 h 15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46369" h="1552876">
                    <a:moveTo>
                      <a:pt x="957877" y="-88"/>
                    </a:moveTo>
                    <a:cubicBezTo>
                      <a:pt x="1177247" y="59433"/>
                      <a:pt x="1392607" y="132890"/>
                      <a:pt x="1602624" y="219844"/>
                    </a:cubicBezTo>
                    <a:cubicBezTo>
                      <a:pt x="1685301" y="254039"/>
                      <a:pt x="1767502" y="290519"/>
                      <a:pt x="1841987" y="340145"/>
                    </a:cubicBezTo>
                    <a:cubicBezTo>
                      <a:pt x="1905252" y="382264"/>
                      <a:pt x="1962107" y="433309"/>
                      <a:pt x="2010770" y="491687"/>
                    </a:cubicBezTo>
                    <a:cubicBezTo>
                      <a:pt x="2090780" y="587699"/>
                      <a:pt x="2148597" y="707714"/>
                      <a:pt x="2146216" y="832682"/>
                    </a:cubicBezTo>
                    <a:cubicBezTo>
                      <a:pt x="2143835" y="957650"/>
                      <a:pt x="2071540" y="1085095"/>
                      <a:pt x="1954668" y="1129291"/>
                    </a:cubicBezTo>
                    <a:cubicBezTo>
                      <a:pt x="1993435" y="1196537"/>
                      <a:pt x="1965526" y="1279024"/>
                      <a:pt x="1912377" y="1335603"/>
                    </a:cubicBezTo>
                    <a:cubicBezTo>
                      <a:pt x="1859227" y="1392181"/>
                      <a:pt x="1784075" y="1422185"/>
                      <a:pt x="1710161" y="1445997"/>
                    </a:cubicBezTo>
                    <a:cubicBezTo>
                      <a:pt x="1484495" y="1518378"/>
                      <a:pt x="1247456" y="1548696"/>
                      <a:pt x="1010836" y="1535437"/>
                    </a:cubicBezTo>
                    <a:cubicBezTo>
                      <a:pt x="803657" y="1555706"/>
                      <a:pt x="595127" y="1558221"/>
                      <a:pt x="387520" y="1542962"/>
                    </a:cubicBezTo>
                    <a:cubicBezTo>
                      <a:pt x="295699" y="1536580"/>
                      <a:pt x="197020" y="1523912"/>
                      <a:pt x="130345" y="1460475"/>
                    </a:cubicBezTo>
                    <a:cubicBezTo>
                      <a:pt x="81005" y="1413993"/>
                      <a:pt x="56812" y="1347223"/>
                      <a:pt x="39667" y="1281691"/>
                    </a:cubicBezTo>
                    <a:cubicBezTo>
                      <a:pt x="7901" y="1159762"/>
                      <a:pt x="-4958" y="1033670"/>
                      <a:pt x="1567" y="907835"/>
                    </a:cubicBezTo>
                    <a:cubicBezTo>
                      <a:pt x="8996" y="760578"/>
                      <a:pt x="49192" y="621037"/>
                      <a:pt x="140155" y="504737"/>
                    </a:cubicBezTo>
                    <a:cubicBezTo>
                      <a:pt x="335323" y="253086"/>
                      <a:pt x="641551" y="38774"/>
                      <a:pt x="957877" y="-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1" name="任意多边形: 形状 450">
                <a:extLst>
                  <a:ext uri="{FF2B5EF4-FFF2-40B4-BE49-F238E27FC236}">
                    <a16:creationId xmlns:a16="http://schemas.microsoft.com/office/drawing/2014/main" id="{426E1DC4-A2D3-DD26-8CA4-35387519BEFB}"/>
                  </a:ext>
                </a:extLst>
              </p:cNvPr>
              <p:cNvSpPr/>
              <p:nvPr/>
            </p:nvSpPr>
            <p:spPr>
              <a:xfrm>
                <a:off x="6101161" y="3837259"/>
                <a:ext cx="1520090" cy="1456113"/>
              </a:xfrm>
              <a:custGeom>
                <a:avLst/>
                <a:gdLst>
                  <a:gd name="connsiteX0" fmla="*/ 797532 w 859050"/>
                  <a:gd name="connsiteY0" fmla="*/ 481420 h 822895"/>
                  <a:gd name="connsiteX1" fmla="*/ 686947 w 859050"/>
                  <a:gd name="connsiteY1" fmla="*/ 484754 h 822895"/>
                  <a:gd name="connsiteX2" fmla="*/ 659038 w 859050"/>
                  <a:gd name="connsiteY2" fmla="*/ 477705 h 822895"/>
                  <a:gd name="connsiteX3" fmla="*/ 643322 w 859050"/>
                  <a:gd name="connsiteY3" fmla="*/ 456941 h 822895"/>
                  <a:gd name="connsiteX4" fmla="*/ 617890 w 859050"/>
                  <a:gd name="connsiteY4" fmla="*/ 335592 h 822895"/>
                  <a:gd name="connsiteX5" fmla="*/ 395577 w 859050"/>
                  <a:gd name="connsiteY5" fmla="*/ 147569 h 822895"/>
                  <a:gd name="connsiteX6" fmla="*/ 280324 w 859050"/>
                  <a:gd name="connsiteY6" fmla="*/ 84037 h 822895"/>
                  <a:gd name="connsiteX7" fmla="*/ 99349 w 859050"/>
                  <a:gd name="connsiteY7" fmla="*/ 884 h 822895"/>
                  <a:gd name="connsiteX8" fmla="*/ 40294 w 859050"/>
                  <a:gd name="connsiteY8" fmla="*/ 7266 h 822895"/>
                  <a:gd name="connsiteX9" fmla="*/ 1147 w 859050"/>
                  <a:gd name="connsiteY9" fmla="*/ 49462 h 822895"/>
                  <a:gd name="connsiteX10" fmla="*/ 25816 w 859050"/>
                  <a:gd name="connsiteY10" fmla="*/ 116137 h 822895"/>
                  <a:gd name="connsiteX11" fmla="*/ 127543 w 859050"/>
                  <a:gd name="connsiteY11" fmla="*/ 204814 h 822895"/>
                  <a:gd name="connsiteX12" fmla="*/ 175835 w 859050"/>
                  <a:gd name="connsiteY12" fmla="*/ 312161 h 822895"/>
                  <a:gd name="connsiteX13" fmla="*/ 48105 w 859050"/>
                  <a:gd name="connsiteY13" fmla="*/ 281109 h 822895"/>
                  <a:gd name="connsiteX14" fmla="*/ 7719 w 859050"/>
                  <a:gd name="connsiteY14" fmla="*/ 310923 h 822895"/>
                  <a:gd name="connsiteX15" fmla="*/ 4766 w 859050"/>
                  <a:gd name="connsiteY15" fmla="*/ 356833 h 822895"/>
                  <a:gd name="connsiteX16" fmla="*/ 108493 w 859050"/>
                  <a:gd name="connsiteY16" fmla="*/ 492469 h 822895"/>
                  <a:gd name="connsiteX17" fmla="*/ 186979 w 859050"/>
                  <a:gd name="connsiteY17" fmla="*/ 600769 h 822895"/>
                  <a:gd name="connsiteX18" fmla="*/ 484350 w 859050"/>
                  <a:gd name="connsiteY18" fmla="*/ 775743 h 822895"/>
                  <a:gd name="connsiteX19" fmla="*/ 649418 w 859050"/>
                  <a:gd name="connsiteY19" fmla="*/ 803461 h 822895"/>
                  <a:gd name="connsiteX20" fmla="*/ 858968 w 859050"/>
                  <a:gd name="connsiteY20" fmla="*/ 822511 h 822895"/>
                  <a:gd name="connsiteX21" fmla="*/ 797532 w 859050"/>
                  <a:gd name="connsiteY21" fmla="*/ 481420 h 8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59050" h="822895">
                    <a:moveTo>
                      <a:pt x="797532" y="481420"/>
                    </a:moveTo>
                    <a:cubicBezTo>
                      <a:pt x="760851" y="485916"/>
                      <a:pt x="723837" y="487030"/>
                      <a:pt x="686947" y="484754"/>
                    </a:cubicBezTo>
                    <a:cubicBezTo>
                      <a:pt x="677183" y="484925"/>
                      <a:pt x="667554" y="482487"/>
                      <a:pt x="659038" y="477705"/>
                    </a:cubicBezTo>
                    <a:cubicBezTo>
                      <a:pt x="651990" y="472362"/>
                      <a:pt x="646561" y="465171"/>
                      <a:pt x="643322" y="456941"/>
                    </a:cubicBezTo>
                    <a:cubicBezTo>
                      <a:pt x="626177" y="418841"/>
                      <a:pt x="627130" y="375979"/>
                      <a:pt x="617890" y="335592"/>
                    </a:cubicBezTo>
                    <a:cubicBezTo>
                      <a:pt x="591897" y="231656"/>
                      <a:pt x="502390" y="155951"/>
                      <a:pt x="395577" y="147569"/>
                    </a:cubicBezTo>
                    <a:cubicBezTo>
                      <a:pt x="374431" y="104183"/>
                      <a:pt x="328302" y="78751"/>
                      <a:pt x="280324" y="84037"/>
                    </a:cubicBezTo>
                    <a:cubicBezTo>
                      <a:pt x="231128" y="36660"/>
                      <a:pt x="167339" y="7351"/>
                      <a:pt x="99349" y="884"/>
                    </a:cubicBezTo>
                    <a:cubicBezTo>
                      <a:pt x="79432" y="-1564"/>
                      <a:pt x="59230" y="627"/>
                      <a:pt x="40294" y="7266"/>
                    </a:cubicBezTo>
                    <a:cubicBezTo>
                      <a:pt x="21168" y="14143"/>
                      <a:pt x="6566" y="29878"/>
                      <a:pt x="1147" y="49462"/>
                    </a:cubicBezTo>
                    <a:cubicBezTo>
                      <a:pt x="-4283" y="73465"/>
                      <a:pt x="9052" y="97944"/>
                      <a:pt x="25816" y="116137"/>
                    </a:cubicBezTo>
                    <a:cubicBezTo>
                      <a:pt x="56391" y="149188"/>
                      <a:pt x="99064" y="169858"/>
                      <a:pt x="127543" y="204814"/>
                    </a:cubicBezTo>
                    <a:cubicBezTo>
                      <a:pt x="152499" y="235485"/>
                      <a:pt x="164500" y="274347"/>
                      <a:pt x="175835" y="312161"/>
                    </a:cubicBezTo>
                    <a:cubicBezTo>
                      <a:pt x="141478" y="280443"/>
                      <a:pt x="93187" y="268698"/>
                      <a:pt x="48105" y="281109"/>
                    </a:cubicBezTo>
                    <a:cubicBezTo>
                      <a:pt x="31274" y="285405"/>
                      <a:pt x="16787" y="296102"/>
                      <a:pt x="7719" y="310923"/>
                    </a:cubicBezTo>
                    <a:cubicBezTo>
                      <a:pt x="1175" y="325353"/>
                      <a:pt x="127" y="341679"/>
                      <a:pt x="4766" y="356833"/>
                    </a:cubicBezTo>
                    <a:cubicBezTo>
                      <a:pt x="18863" y="412745"/>
                      <a:pt x="70584" y="449130"/>
                      <a:pt x="108493" y="492469"/>
                    </a:cubicBezTo>
                    <a:cubicBezTo>
                      <a:pt x="137925" y="525997"/>
                      <a:pt x="159833" y="565336"/>
                      <a:pt x="186979" y="600769"/>
                    </a:cubicBezTo>
                    <a:cubicBezTo>
                      <a:pt x="259950" y="695123"/>
                      <a:pt x="366430" y="757779"/>
                      <a:pt x="484350" y="775743"/>
                    </a:cubicBezTo>
                    <a:cubicBezTo>
                      <a:pt x="509305" y="779457"/>
                      <a:pt x="619510" y="797174"/>
                      <a:pt x="649418" y="803461"/>
                    </a:cubicBezTo>
                    <a:cubicBezTo>
                      <a:pt x="718293" y="817920"/>
                      <a:pt x="788617" y="824311"/>
                      <a:pt x="858968" y="822511"/>
                    </a:cubicBezTo>
                    <a:cubicBezTo>
                      <a:pt x="856691" y="706277"/>
                      <a:pt x="835956" y="591139"/>
                      <a:pt x="797532" y="481420"/>
                    </a:cubicBezTo>
                    <a:close/>
                  </a:path>
                </a:pathLst>
              </a:custGeom>
              <a:solidFill>
                <a:srgbClr val="FFB5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2" name="任意多边形: 形状 451">
                <a:extLst>
                  <a:ext uri="{FF2B5EF4-FFF2-40B4-BE49-F238E27FC236}">
                    <a16:creationId xmlns:a16="http://schemas.microsoft.com/office/drawing/2014/main" id="{5B3F6027-DF50-41DF-7BBA-3D445EF96332}"/>
                  </a:ext>
                </a:extLst>
              </p:cNvPr>
              <p:cNvSpPr/>
              <p:nvPr/>
            </p:nvSpPr>
            <p:spPr>
              <a:xfrm>
                <a:off x="6862052" y="4364897"/>
                <a:ext cx="333834" cy="380708"/>
              </a:xfrm>
              <a:custGeom>
                <a:avLst/>
                <a:gdLst>
                  <a:gd name="connsiteX0" fmla="*/ 123784 w 188660"/>
                  <a:gd name="connsiteY0" fmla="*/ 215049 h 215150"/>
                  <a:gd name="connsiteX1" fmla="*/ 123784 w 188660"/>
                  <a:gd name="connsiteY1" fmla="*/ 215049 h 215150"/>
                  <a:gd name="connsiteX2" fmla="*/ 119974 w 188660"/>
                  <a:gd name="connsiteY2" fmla="*/ 211048 h 215150"/>
                  <a:gd name="connsiteX3" fmla="*/ 119974 w 188660"/>
                  <a:gd name="connsiteY3" fmla="*/ 211048 h 215150"/>
                  <a:gd name="connsiteX4" fmla="*/ 85684 w 188660"/>
                  <a:gd name="connsiteY4" fmla="*/ 141801 h 215150"/>
                  <a:gd name="connsiteX5" fmla="*/ 56251 w 188660"/>
                  <a:gd name="connsiteY5" fmla="*/ 125990 h 215150"/>
                  <a:gd name="connsiteX6" fmla="*/ 33487 w 188660"/>
                  <a:gd name="connsiteY6" fmla="*/ 114560 h 215150"/>
                  <a:gd name="connsiteX7" fmla="*/ -41 w 188660"/>
                  <a:gd name="connsiteY7" fmla="*/ 64268 h 215150"/>
                  <a:gd name="connsiteX8" fmla="*/ 22914 w 188660"/>
                  <a:gd name="connsiteY8" fmla="*/ 25215 h 215150"/>
                  <a:gd name="connsiteX9" fmla="*/ 144643 w 188660"/>
                  <a:gd name="connsiteY9" fmla="*/ 3689 h 215150"/>
                  <a:gd name="connsiteX10" fmla="*/ 188173 w 188660"/>
                  <a:gd name="connsiteY10" fmla="*/ 28835 h 215150"/>
                  <a:gd name="connsiteX11" fmla="*/ 186363 w 188660"/>
                  <a:gd name="connsiteY11" fmla="*/ 34169 h 215150"/>
                  <a:gd name="connsiteX12" fmla="*/ 181153 w 188660"/>
                  <a:gd name="connsiteY12" fmla="*/ 32331 h 215150"/>
                  <a:gd name="connsiteX13" fmla="*/ 181124 w 188660"/>
                  <a:gd name="connsiteY13" fmla="*/ 32264 h 215150"/>
                  <a:gd name="connsiteX14" fmla="*/ 143024 w 188660"/>
                  <a:gd name="connsiteY14" fmla="*/ 11404 h 215150"/>
                  <a:gd name="connsiteX15" fmla="*/ 27581 w 188660"/>
                  <a:gd name="connsiteY15" fmla="*/ 31311 h 215150"/>
                  <a:gd name="connsiteX16" fmla="*/ 7579 w 188660"/>
                  <a:gd name="connsiteY16" fmla="*/ 64649 h 215150"/>
                  <a:gd name="connsiteX17" fmla="*/ 37201 w 188660"/>
                  <a:gd name="connsiteY17" fmla="*/ 107797 h 215150"/>
                  <a:gd name="connsiteX18" fmla="*/ 59204 w 188660"/>
                  <a:gd name="connsiteY18" fmla="*/ 118846 h 215150"/>
                  <a:gd name="connsiteX19" fmla="*/ 89970 w 188660"/>
                  <a:gd name="connsiteY19" fmla="*/ 135419 h 215150"/>
                  <a:gd name="connsiteX20" fmla="*/ 128070 w 188660"/>
                  <a:gd name="connsiteY20" fmla="*/ 211619 h 215150"/>
                  <a:gd name="connsiteX21" fmla="*/ 123784 w 188660"/>
                  <a:gd name="connsiteY21" fmla="*/ 215049 h 21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8660" h="215150">
                    <a:moveTo>
                      <a:pt x="123784" y="215049"/>
                    </a:moveTo>
                    <a:lnTo>
                      <a:pt x="123784" y="215049"/>
                    </a:lnTo>
                    <a:cubicBezTo>
                      <a:pt x="121631" y="215001"/>
                      <a:pt x="119926" y="213210"/>
                      <a:pt x="119974" y="211048"/>
                    </a:cubicBezTo>
                    <a:cubicBezTo>
                      <a:pt x="119974" y="211048"/>
                      <a:pt x="119974" y="211048"/>
                      <a:pt x="119974" y="211048"/>
                    </a:cubicBezTo>
                    <a:cubicBezTo>
                      <a:pt x="120469" y="183769"/>
                      <a:pt x="107677" y="157946"/>
                      <a:pt x="85684" y="141801"/>
                    </a:cubicBezTo>
                    <a:cubicBezTo>
                      <a:pt x="76416" y="135581"/>
                      <a:pt x="66558" y="130285"/>
                      <a:pt x="56251" y="125990"/>
                    </a:cubicBezTo>
                    <a:cubicBezTo>
                      <a:pt x="48450" y="122618"/>
                      <a:pt x="40849" y="118808"/>
                      <a:pt x="33487" y="114560"/>
                    </a:cubicBezTo>
                    <a:cubicBezTo>
                      <a:pt x="11579" y="101606"/>
                      <a:pt x="-899" y="82842"/>
                      <a:pt x="-41" y="64268"/>
                    </a:cubicBezTo>
                    <a:cubicBezTo>
                      <a:pt x="1702" y="48571"/>
                      <a:pt x="10046" y="34369"/>
                      <a:pt x="22914" y="25215"/>
                    </a:cubicBezTo>
                    <a:cubicBezTo>
                      <a:pt x="59300" y="-4122"/>
                      <a:pt x="109210" y="-2693"/>
                      <a:pt x="144643" y="3689"/>
                    </a:cubicBezTo>
                    <a:cubicBezTo>
                      <a:pt x="159407" y="6261"/>
                      <a:pt x="179886" y="11785"/>
                      <a:pt x="188173" y="28835"/>
                    </a:cubicBezTo>
                    <a:cubicBezTo>
                      <a:pt x="189135" y="30807"/>
                      <a:pt x="188325" y="33188"/>
                      <a:pt x="186363" y="34169"/>
                    </a:cubicBezTo>
                    <a:cubicBezTo>
                      <a:pt x="184420" y="35102"/>
                      <a:pt x="182086" y="34274"/>
                      <a:pt x="181153" y="32331"/>
                    </a:cubicBezTo>
                    <a:cubicBezTo>
                      <a:pt x="181143" y="32312"/>
                      <a:pt x="181134" y="32283"/>
                      <a:pt x="181124" y="32264"/>
                    </a:cubicBezTo>
                    <a:cubicBezTo>
                      <a:pt x="175981" y="21786"/>
                      <a:pt x="163979" y="15119"/>
                      <a:pt x="143024" y="11404"/>
                    </a:cubicBezTo>
                    <a:cubicBezTo>
                      <a:pt x="109115" y="5308"/>
                      <a:pt x="61585" y="3784"/>
                      <a:pt x="27581" y="31311"/>
                    </a:cubicBezTo>
                    <a:cubicBezTo>
                      <a:pt x="16637" y="39227"/>
                      <a:pt x="9417" y="51266"/>
                      <a:pt x="7579" y="64649"/>
                    </a:cubicBezTo>
                    <a:cubicBezTo>
                      <a:pt x="6436" y="87795"/>
                      <a:pt x="29963" y="103511"/>
                      <a:pt x="37201" y="107797"/>
                    </a:cubicBezTo>
                    <a:cubicBezTo>
                      <a:pt x="44441" y="112083"/>
                      <a:pt x="51870" y="115417"/>
                      <a:pt x="59204" y="118846"/>
                    </a:cubicBezTo>
                    <a:cubicBezTo>
                      <a:pt x="69977" y="123342"/>
                      <a:pt x="80283" y="128895"/>
                      <a:pt x="89970" y="135419"/>
                    </a:cubicBezTo>
                    <a:cubicBezTo>
                      <a:pt x="114335" y="153088"/>
                      <a:pt x="128556" y="181530"/>
                      <a:pt x="128070" y="211619"/>
                    </a:cubicBezTo>
                    <a:cubicBezTo>
                      <a:pt x="127775" y="213715"/>
                      <a:pt x="125898" y="215220"/>
                      <a:pt x="123784" y="21504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3" name="任意多边形: 形状 452">
                <a:extLst>
                  <a:ext uri="{FF2B5EF4-FFF2-40B4-BE49-F238E27FC236}">
                    <a16:creationId xmlns:a16="http://schemas.microsoft.com/office/drawing/2014/main" id="{3A275F79-5424-8B45-C23D-FB19BD4E78FA}"/>
                  </a:ext>
                </a:extLst>
              </p:cNvPr>
              <p:cNvSpPr/>
              <p:nvPr/>
            </p:nvSpPr>
            <p:spPr>
              <a:xfrm>
                <a:off x="6688869" y="4095194"/>
                <a:ext cx="252249" cy="449651"/>
              </a:xfrm>
              <a:custGeom>
                <a:avLst/>
                <a:gdLst>
                  <a:gd name="connsiteX0" fmla="*/ 72207 w 142554"/>
                  <a:gd name="connsiteY0" fmla="*/ 254024 h 254112"/>
                  <a:gd name="connsiteX1" fmla="*/ 68302 w 142554"/>
                  <a:gd name="connsiteY1" fmla="*/ 250310 h 254112"/>
                  <a:gd name="connsiteX2" fmla="*/ 65064 w 142554"/>
                  <a:gd name="connsiteY2" fmla="*/ 179348 h 254112"/>
                  <a:gd name="connsiteX3" fmla="*/ 44013 w 142554"/>
                  <a:gd name="connsiteY3" fmla="*/ 111721 h 254112"/>
                  <a:gd name="connsiteX4" fmla="*/ 30679 w 142554"/>
                  <a:gd name="connsiteY4" fmla="*/ 102196 h 254112"/>
                  <a:gd name="connsiteX5" fmla="*/ 15820 w 142554"/>
                  <a:gd name="connsiteY5" fmla="*/ 91623 h 254112"/>
                  <a:gd name="connsiteX6" fmla="*/ 8676 w 142554"/>
                  <a:gd name="connsiteY6" fmla="*/ 25520 h 254112"/>
                  <a:gd name="connsiteX7" fmla="*/ 72398 w 142554"/>
                  <a:gd name="connsiteY7" fmla="*/ 88 h 254112"/>
                  <a:gd name="connsiteX8" fmla="*/ 115737 w 142554"/>
                  <a:gd name="connsiteY8" fmla="*/ 7898 h 254112"/>
                  <a:gd name="connsiteX9" fmla="*/ 139263 w 142554"/>
                  <a:gd name="connsiteY9" fmla="*/ 13232 h 254112"/>
                  <a:gd name="connsiteX10" fmla="*/ 142407 w 142554"/>
                  <a:gd name="connsiteY10" fmla="*/ 17804 h 254112"/>
                  <a:gd name="connsiteX11" fmla="*/ 137835 w 142554"/>
                  <a:gd name="connsiteY11" fmla="*/ 20948 h 254112"/>
                  <a:gd name="connsiteX12" fmla="*/ 113832 w 142554"/>
                  <a:gd name="connsiteY12" fmla="*/ 15614 h 254112"/>
                  <a:gd name="connsiteX13" fmla="*/ 71922 w 142554"/>
                  <a:gd name="connsiteY13" fmla="*/ 7994 h 254112"/>
                  <a:gd name="connsiteX14" fmla="*/ 14772 w 142554"/>
                  <a:gd name="connsiteY14" fmla="*/ 30092 h 254112"/>
                  <a:gd name="connsiteX15" fmla="*/ 20868 w 142554"/>
                  <a:gd name="connsiteY15" fmla="*/ 85813 h 254112"/>
                  <a:gd name="connsiteX16" fmla="*/ 34488 w 142554"/>
                  <a:gd name="connsiteY16" fmla="*/ 95338 h 254112"/>
                  <a:gd name="connsiteX17" fmla="*/ 48966 w 142554"/>
                  <a:gd name="connsiteY17" fmla="*/ 105530 h 254112"/>
                  <a:gd name="connsiteX18" fmla="*/ 72684 w 142554"/>
                  <a:gd name="connsiteY18" fmla="*/ 178586 h 254112"/>
                  <a:gd name="connsiteX19" fmla="*/ 75827 w 142554"/>
                  <a:gd name="connsiteY19" fmla="*/ 249548 h 254112"/>
                  <a:gd name="connsiteX20" fmla="*/ 72122 w 142554"/>
                  <a:gd name="connsiteY20" fmla="*/ 253644 h 254112"/>
                  <a:gd name="connsiteX21" fmla="*/ 72112 w 142554"/>
                  <a:gd name="connsiteY21" fmla="*/ 253644 h 25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2554" h="254112">
                    <a:moveTo>
                      <a:pt x="72207" y="254024"/>
                    </a:moveTo>
                    <a:cubicBezTo>
                      <a:pt x="70121" y="254024"/>
                      <a:pt x="68407" y="252396"/>
                      <a:pt x="68302" y="250310"/>
                    </a:cubicBezTo>
                    <a:lnTo>
                      <a:pt x="65064" y="179348"/>
                    </a:lnTo>
                    <a:cubicBezTo>
                      <a:pt x="63921" y="153726"/>
                      <a:pt x="61349" y="127342"/>
                      <a:pt x="44013" y="111721"/>
                    </a:cubicBezTo>
                    <a:cubicBezTo>
                      <a:pt x="39842" y="108178"/>
                      <a:pt x="35384" y="104987"/>
                      <a:pt x="30679" y="102196"/>
                    </a:cubicBezTo>
                    <a:cubicBezTo>
                      <a:pt x="25411" y="99138"/>
                      <a:pt x="20430" y="95605"/>
                      <a:pt x="15820" y="91623"/>
                    </a:cubicBezTo>
                    <a:cubicBezTo>
                      <a:pt x="-2287" y="74240"/>
                      <a:pt x="-5297" y="46370"/>
                      <a:pt x="8676" y="25520"/>
                    </a:cubicBezTo>
                    <a:cubicBezTo>
                      <a:pt x="20963" y="8089"/>
                      <a:pt x="44680" y="-1531"/>
                      <a:pt x="72398" y="88"/>
                    </a:cubicBezTo>
                    <a:cubicBezTo>
                      <a:pt x="87047" y="1374"/>
                      <a:pt x="101554" y="3993"/>
                      <a:pt x="115737" y="7898"/>
                    </a:cubicBezTo>
                    <a:cubicBezTo>
                      <a:pt x="123452" y="9803"/>
                      <a:pt x="131358" y="11708"/>
                      <a:pt x="139263" y="13232"/>
                    </a:cubicBezTo>
                    <a:cubicBezTo>
                      <a:pt x="141397" y="13623"/>
                      <a:pt x="142797" y="15671"/>
                      <a:pt x="142407" y="17804"/>
                    </a:cubicBezTo>
                    <a:cubicBezTo>
                      <a:pt x="142016" y="19938"/>
                      <a:pt x="139968" y="21338"/>
                      <a:pt x="137835" y="20948"/>
                    </a:cubicBezTo>
                    <a:cubicBezTo>
                      <a:pt x="129738" y="19424"/>
                      <a:pt x="121642" y="17519"/>
                      <a:pt x="113832" y="15614"/>
                    </a:cubicBezTo>
                    <a:cubicBezTo>
                      <a:pt x="100135" y="11746"/>
                      <a:pt x="86105" y="9194"/>
                      <a:pt x="71922" y="7994"/>
                    </a:cubicBezTo>
                    <a:cubicBezTo>
                      <a:pt x="47062" y="6660"/>
                      <a:pt x="25821" y="14852"/>
                      <a:pt x="14772" y="30092"/>
                    </a:cubicBezTo>
                    <a:cubicBezTo>
                      <a:pt x="3256" y="47742"/>
                      <a:pt x="5809" y="71068"/>
                      <a:pt x="20868" y="85813"/>
                    </a:cubicBezTo>
                    <a:cubicBezTo>
                      <a:pt x="25087" y="89423"/>
                      <a:pt x="29650" y="92614"/>
                      <a:pt x="34488" y="95338"/>
                    </a:cubicBezTo>
                    <a:cubicBezTo>
                      <a:pt x="39604" y="98300"/>
                      <a:pt x="44452" y="101710"/>
                      <a:pt x="48966" y="105530"/>
                    </a:cubicBezTo>
                    <a:cubicBezTo>
                      <a:pt x="68588" y="123151"/>
                      <a:pt x="71446" y="151250"/>
                      <a:pt x="72684" y="178586"/>
                    </a:cubicBezTo>
                    <a:lnTo>
                      <a:pt x="75827" y="249548"/>
                    </a:lnTo>
                    <a:cubicBezTo>
                      <a:pt x="75932" y="251700"/>
                      <a:pt x="74274" y="253539"/>
                      <a:pt x="72122" y="253644"/>
                    </a:cubicBezTo>
                    <a:cubicBezTo>
                      <a:pt x="72122" y="253644"/>
                      <a:pt x="72112" y="253644"/>
                      <a:pt x="72112" y="25364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4" name="任意多边形: 形状 453">
                <a:extLst>
                  <a:ext uri="{FF2B5EF4-FFF2-40B4-BE49-F238E27FC236}">
                    <a16:creationId xmlns:a16="http://schemas.microsoft.com/office/drawing/2014/main" id="{693FCDDC-C67A-3DD3-71BB-519A01FFCF78}"/>
                  </a:ext>
                </a:extLst>
              </p:cNvPr>
              <p:cNvSpPr/>
              <p:nvPr/>
            </p:nvSpPr>
            <p:spPr>
              <a:xfrm>
                <a:off x="6488675" y="3976626"/>
                <a:ext cx="294718" cy="514790"/>
              </a:xfrm>
              <a:custGeom>
                <a:avLst/>
                <a:gdLst>
                  <a:gd name="connsiteX0" fmla="*/ 97903 w 166554"/>
                  <a:gd name="connsiteY0" fmla="*/ 290836 h 290924"/>
                  <a:gd name="connsiteX1" fmla="*/ 93998 w 166554"/>
                  <a:gd name="connsiteY1" fmla="*/ 287121 h 290924"/>
                  <a:gd name="connsiteX2" fmla="*/ 74186 w 166554"/>
                  <a:gd name="connsiteY2" fmla="*/ 195872 h 290924"/>
                  <a:gd name="connsiteX3" fmla="*/ 55136 w 166554"/>
                  <a:gd name="connsiteY3" fmla="*/ 163106 h 290924"/>
                  <a:gd name="connsiteX4" fmla="*/ 40087 w 166554"/>
                  <a:gd name="connsiteY4" fmla="*/ 151200 h 290924"/>
                  <a:gd name="connsiteX5" fmla="*/ 27895 w 166554"/>
                  <a:gd name="connsiteY5" fmla="*/ 141675 h 290924"/>
                  <a:gd name="connsiteX6" fmla="*/ 19513 w 166554"/>
                  <a:gd name="connsiteY6" fmla="*/ 27889 h 290924"/>
                  <a:gd name="connsiteX7" fmla="*/ 98570 w 166554"/>
                  <a:gd name="connsiteY7" fmla="*/ 1943 h 290924"/>
                  <a:gd name="connsiteX8" fmla="*/ 165245 w 166554"/>
                  <a:gd name="connsiteY8" fmla="*/ 44996 h 290924"/>
                  <a:gd name="connsiteX9" fmla="*/ 165388 w 166554"/>
                  <a:gd name="connsiteY9" fmla="*/ 50568 h 290924"/>
                  <a:gd name="connsiteX10" fmla="*/ 159816 w 166554"/>
                  <a:gd name="connsiteY10" fmla="*/ 50711 h 290924"/>
                  <a:gd name="connsiteX11" fmla="*/ 96475 w 166554"/>
                  <a:gd name="connsiteY11" fmla="*/ 9658 h 290924"/>
                  <a:gd name="connsiteX12" fmla="*/ 9340 w 166554"/>
                  <a:gd name="connsiteY12" fmla="*/ 64665 h 290924"/>
                  <a:gd name="connsiteX13" fmla="*/ 32657 w 166554"/>
                  <a:gd name="connsiteY13" fmla="*/ 135769 h 290924"/>
                  <a:gd name="connsiteX14" fmla="*/ 44373 w 166554"/>
                  <a:gd name="connsiteY14" fmla="*/ 144532 h 290924"/>
                  <a:gd name="connsiteX15" fmla="*/ 60470 w 166554"/>
                  <a:gd name="connsiteY15" fmla="*/ 157391 h 290924"/>
                  <a:gd name="connsiteX16" fmla="*/ 81330 w 166554"/>
                  <a:gd name="connsiteY16" fmla="*/ 192824 h 290924"/>
                  <a:gd name="connsiteX17" fmla="*/ 101809 w 166554"/>
                  <a:gd name="connsiteY17" fmla="*/ 286550 h 290924"/>
                  <a:gd name="connsiteX18" fmla="*/ 98094 w 166554"/>
                  <a:gd name="connsiteY18" fmla="*/ 290646 h 29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6554" h="290924">
                    <a:moveTo>
                      <a:pt x="97903" y="290836"/>
                    </a:moveTo>
                    <a:cubicBezTo>
                      <a:pt x="95818" y="290836"/>
                      <a:pt x="94103" y="289207"/>
                      <a:pt x="93998" y="287121"/>
                    </a:cubicBezTo>
                    <a:cubicBezTo>
                      <a:pt x="92293" y="255841"/>
                      <a:pt x="85607" y="225037"/>
                      <a:pt x="74186" y="195872"/>
                    </a:cubicBezTo>
                    <a:cubicBezTo>
                      <a:pt x="70100" y="183785"/>
                      <a:pt x="63613" y="172640"/>
                      <a:pt x="55136" y="163106"/>
                    </a:cubicBezTo>
                    <a:cubicBezTo>
                      <a:pt x="50498" y="158686"/>
                      <a:pt x="45459" y="154695"/>
                      <a:pt x="40087" y="151200"/>
                    </a:cubicBezTo>
                    <a:cubicBezTo>
                      <a:pt x="35991" y="148247"/>
                      <a:pt x="31800" y="145294"/>
                      <a:pt x="27895" y="141675"/>
                    </a:cubicBezTo>
                    <a:cubicBezTo>
                      <a:pt x="-5843" y="112566"/>
                      <a:pt x="-9596" y="61627"/>
                      <a:pt x="19513" y="27889"/>
                    </a:cubicBezTo>
                    <a:cubicBezTo>
                      <a:pt x="39029" y="5267"/>
                      <a:pt x="69452" y="-4715"/>
                      <a:pt x="98570" y="1943"/>
                    </a:cubicBezTo>
                    <a:cubicBezTo>
                      <a:pt x="124764" y="7944"/>
                      <a:pt x="146195" y="26517"/>
                      <a:pt x="165245" y="44996"/>
                    </a:cubicBezTo>
                    <a:cubicBezTo>
                      <a:pt x="166826" y="46491"/>
                      <a:pt x="166884" y="48987"/>
                      <a:pt x="165388" y="50568"/>
                    </a:cubicBezTo>
                    <a:cubicBezTo>
                      <a:pt x="163893" y="52149"/>
                      <a:pt x="161397" y="52206"/>
                      <a:pt x="159816" y="50711"/>
                    </a:cubicBezTo>
                    <a:cubicBezTo>
                      <a:pt x="140290" y="32232"/>
                      <a:pt x="120763" y="15183"/>
                      <a:pt x="96475" y="9658"/>
                    </a:cubicBezTo>
                    <a:cubicBezTo>
                      <a:pt x="57222" y="790"/>
                      <a:pt x="18208" y="25413"/>
                      <a:pt x="9340" y="64665"/>
                    </a:cubicBezTo>
                    <a:cubicBezTo>
                      <a:pt x="3416" y="90859"/>
                      <a:pt x="12378" y="118176"/>
                      <a:pt x="32657" y="135769"/>
                    </a:cubicBezTo>
                    <a:cubicBezTo>
                      <a:pt x="36372" y="138912"/>
                      <a:pt x="40372" y="141770"/>
                      <a:pt x="44373" y="144532"/>
                    </a:cubicBezTo>
                    <a:cubicBezTo>
                      <a:pt x="50078" y="148371"/>
                      <a:pt x="55460" y="152676"/>
                      <a:pt x="60470" y="157391"/>
                    </a:cubicBezTo>
                    <a:cubicBezTo>
                      <a:pt x="69776" y="167649"/>
                      <a:pt x="76872" y="179708"/>
                      <a:pt x="81330" y="192824"/>
                    </a:cubicBezTo>
                    <a:cubicBezTo>
                      <a:pt x="93112" y="222771"/>
                      <a:pt x="100027" y="254412"/>
                      <a:pt x="101809" y="286550"/>
                    </a:cubicBezTo>
                    <a:cubicBezTo>
                      <a:pt x="101866" y="288693"/>
                      <a:pt x="100228" y="290493"/>
                      <a:pt x="98094" y="29064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5" name="任意多边形: 形状 454">
                <a:extLst>
                  <a:ext uri="{FF2B5EF4-FFF2-40B4-BE49-F238E27FC236}">
                    <a16:creationId xmlns:a16="http://schemas.microsoft.com/office/drawing/2014/main" id="{59EC5688-96E9-F165-3C1A-40F2A23B8E40}"/>
                  </a:ext>
                </a:extLst>
              </p:cNvPr>
              <p:cNvSpPr/>
              <p:nvPr/>
            </p:nvSpPr>
            <p:spPr>
              <a:xfrm>
                <a:off x="6137756" y="4026838"/>
                <a:ext cx="342457" cy="603122"/>
              </a:xfrm>
              <a:custGeom>
                <a:avLst/>
                <a:gdLst>
                  <a:gd name="connsiteX0" fmla="*/ 189539 w 193533"/>
                  <a:gd name="connsiteY0" fmla="*/ 340756 h 340843"/>
                  <a:gd name="connsiteX1" fmla="*/ 185824 w 193533"/>
                  <a:gd name="connsiteY1" fmla="*/ 337994 h 340843"/>
                  <a:gd name="connsiteX2" fmla="*/ 129627 w 193533"/>
                  <a:gd name="connsiteY2" fmla="*/ 159971 h 340843"/>
                  <a:gd name="connsiteX3" fmla="*/ 55713 w 193533"/>
                  <a:gd name="connsiteY3" fmla="*/ 58911 h 340843"/>
                  <a:gd name="connsiteX4" fmla="*/ 563 w 193533"/>
                  <a:gd name="connsiteY4" fmla="*/ 5952 h 340843"/>
                  <a:gd name="connsiteX5" fmla="*/ 1677 w 193533"/>
                  <a:gd name="connsiteY5" fmla="*/ 542 h 340843"/>
                  <a:gd name="connsiteX6" fmla="*/ 1706 w 193533"/>
                  <a:gd name="connsiteY6" fmla="*/ 523 h 340843"/>
                  <a:gd name="connsiteX7" fmla="*/ 7135 w 193533"/>
                  <a:gd name="connsiteY7" fmla="*/ 1666 h 340843"/>
                  <a:gd name="connsiteX8" fmla="*/ 60380 w 193533"/>
                  <a:gd name="connsiteY8" fmla="*/ 52624 h 340843"/>
                  <a:gd name="connsiteX9" fmla="*/ 115815 w 193533"/>
                  <a:gd name="connsiteY9" fmla="*/ 106155 h 340843"/>
                  <a:gd name="connsiteX10" fmla="*/ 137152 w 193533"/>
                  <a:gd name="connsiteY10" fmla="*/ 157590 h 340843"/>
                  <a:gd name="connsiteX11" fmla="*/ 193254 w 193533"/>
                  <a:gd name="connsiteY11" fmla="*/ 335612 h 340843"/>
                  <a:gd name="connsiteX12" fmla="*/ 190758 w 193533"/>
                  <a:gd name="connsiteY12" fmla="*/ 340537 h 340843"/>
                  <a:gd name="connsiteX13" fmla="*/ 190682 w 193533"/>
                  <a:gd name="connsiteY13" fmla="*/ 340565 h 340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533" h="340843">
                    <a:moveTo>
                      <a:pt x="189539" y="340756"/>
                    </a:moveTo>
                    <a:cubicBezTo>
                      <a:pt x="187834" y="340746"/>
                      <a:pt x="186329" y="339632"/>
                      <a:pt x="185824" y="337994"/>
                    </a:cubicBezTo>
                    <a:lnTo>
                      <a:pt x="129627" y="159971"/>
                    </a:lnTo>
                    <a:cubicBezTo>
                      <a:pt x="120292" y="117395"/>
                      <a:pt x="93460" y="80714"/>
                      <a:pt x="55713" y="58911"/>
                    </a:cubicBezTo>
                    <a:cubicBezTo>
                      <a:pt x="34329" y="44681"/>
                      <a:pt x="15650" y="26745"/>
                      <a:pt x="563" y="5952"/>
                    </a:cubicBezTo>
                    <a:cubicBezTo>
                      <a:pt x="-628" y="4152"/>
                      <a:pt x="-123" y="1732"/>
                      <a:pt x="1677" y="542"/>
                    </a:cubicBezTo>
                    <a:cubicBezTo>
                      <a:pt x="1687" y="532"/>
                      <a:pt x="1696" y="532"/>
                      <a:pt x="1706" y="523"/>
                    </a:cubicBezTo>
                    <a:cubicBezTo>
                      <a:pt x="3525" y="-620"/>
                      <a:pt x="5926" y="-115"/>
                      <a:pt x="7135" y="1666"/>
                    </a:cubicBezTo>
                    <a:cubicBezTo>
                      <a:pt x="21775" y="21630"/>
                      <a:pt x="39787" y="38880"/>
                      <a:pt x="60380" y="52624"/>
                    </a:cubicBezTo>
                    <a:cubicBezTo>
                      <a:pt x="81897" y="67036"/>
                      <a:pt x="100661" y="85162"/>
                      <a:pt x="115815" y="106155"/>
                    </a:cubicBezTo>
                    <a:cubicBezTo>
                      <a:pt x="125140" y="122300"/>
                      <a:pt x="132313" y="139588"/>
                      <a:pt x="137152" y="157590"/>
                    </a:cubicBezTo>
                    <a:lnTo>
                      <a:pt x="193254" y="335612"/>
                    </a:lnTo>
                    <a:cubicBezTo>
                      <a:pt x="193930" y="337660"/>
                      <a:pt x="192806" y="339870"/>
                      <a:pt x="190758" y="340537"/>
                    </a:cubicBezTo>
                    <a:cubicBezTo>
                      <a:pt x="190739" y="340546"/>
                      <a:pt x="190710" y="340556"/>
                      <a:pt x="190682" y="34056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6" name="任意多边形: 形状 455">
                <a:extLst>
                  <a:ext uri="{FF2B5EF4-FFF2-40B4-BE49-F238E27FC236}">
                    <a16:creationId xmlns:a16="http://schemas.microsoft.com/office/drawing/2014/main" id="{9459677B-D22B-B216-D401-45DCA286D2F0}"/>
                  </a:ext>
                </a:extLst>
              </p:cNvPr>
              <p:cNvSpPr/>
              <p:nvPr/>
            </p:nvSpPr>
            <p:spPr>
              <a:xfrm>
                <a:off x="6580678" y="4614055"/>
                <a:ext cx="402795" cy="487101"/>
              </a:xfrm>
              <a:custGeom>
                <a:avLst/>
                <a:gdLst>
                  <a:gd name="connsiteX0" fmla="*/ 224028 w 227632"/>
                  <a:gd name="connsiteY0" fmla="*/ 275124 h 275276"/>
                  <a:gd name="connsiteX1" fmla="*/ 222313 w 227632"/>
                  <a:gd name="connsiteY1" fmla="*/ 275124 h 275276"/>
                  <a:gd name="connsiteX2" fmla="*/ 172402 w 227632"/>
                  <a:gd name="connsiteY2" fmla="*/ 187494 h 275276"/>
                  <a:gd name="connsiteX3" fmla="*/ 185261 w 227632"/>
                  <a:gd name="connsiteY3" fmla="*/ 157014 h 275276"/>
                  <a:gd name="connsiteX4" fmla="*/ 196786 w 227632"/>
                  <a:gd name="connsiteY4" fmla="*/ 132916 h 275276"/>
                  <a:gd name="connsiteX5" fmla="*/ 181546 w 227632"/>
                  <a:gd name="connsiteY5" fmla="*/ 69955 h 275276"/>
                  <a:gd name="connsiteX6" fmla="*/ 125825 w 227632"/>
                  <a:gd name="connsiteY6" fmla="*/ 42237 h 275276"/>
                  <a:gd name="connsiteX7" fmla="*/ 2857 w 227632"/>
                  <a:gd name="connsiteY7" fmla="*/ 7662 h 275276"/>
                  <a:gd name="connsiteX8" fmla="*/ 47 w 227632"/>
                  <a:gd name="connsiteY8" fmla="*/ 2852 h 275276"/>
                  <a:gd name="connsiteX9" fmla="*/ 4857 w 227632"/>
                  <a:gd name="connsiteY9" fmla="*/ 42 h 275276"/>
                  <a:gd name="connsiteX10" fmla="*/ 128111 w 227632"/>
                  <a:gd name="connsiteY10" fmla="*/ 34618 h 275276"/>
                  <a:gd name="connsiteX11" fmla="*/ 187166 w 227632"/>
                  <a:gd name="connsiteY11" fmla="*/ 64335 h 275276"/>
                  <a:gd name="connsiteX12" fmla="*/ 204216 w 227632"/>
                  <a:gd name="connsiteY12" fmla="*/ 135297 h 275276"/>
                  <a:gd name="connsiteX13" fmla="*/ 192119 w 227632"/>
                  <a:gd name="connsiteY13" fmla="*/ 160824 h 275276"/>
                  <a:gd name="connsiteX14" fmla="*/ 179737 w 227632"/>
                  <a:gd name="connsiteY14" fmla="*/ 188542 h 275276"/>
                  <a:gd name="connsiteX15" fmla="*/ 225266 w 227632"/>
                  <a:gd name="connsiteY15" fmla="*/ 267123 h 275276"/>
                  <a:gd name="connsiteX16" fmla="*/ 227228 w 227632"/>
                  <a:gd name="connsiteY16" fmla="*/ 272143 h 275276"/>
                  <a:gd name="connsiteX17" fmla="*/ 227171 w 227632"/>
                  <a:gd name="connsiteY17" fmla="*/ 272266 h 275276"/>
                  <a:gd name="connsiteX18" fmla="*/ 224028 w 227632"/>
                  <a:gd name="connsiteY18" fmla="*/ 275124 h 27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7632" h="275276">
                    <a:moveTo>
                      <a:pt x="224028" y="275124"/>
                    </a:moveTo>
                    <a:cubicBezTo>
                      <a:pt x="223456" y="275210"/>
                      <a:pt x="222885" y="275210"/>
                      <a:pt x="222313" y="275124"/>
                    </a:cubicBezTo>
                    <a:cubicBezTo>
                      <a:pt x="190785" y="260741"/>
                      <a:pt x="163449" y="224070"/>
                      <a:pt x="172402" y="187494"/>
                    </a:cubicBezTo>
                    <a:cubicBezTo>
                      <a:pt x="175307" y="176807"/>
                      <a:pt x="179632" y="166548"/>
                      <a:pt x="185261" y="157014"/>
                    </a:cubicBezTo>
                    <a:cubicBezTo>
                      <a:pt x="189928" y="149403"/>
                      <a:pt x="193786" y="141326"/>
                      <a:pt x="196786" y="132916"/>
                    </a:cubicBezTo>
                    <a:cubicBezTo>
                      <a:pt x="203425" y="110713"/>
                      <a:pt x="197596" y="86662"/>
                      <a:pt x="181546" y="69955"/>
                    </a:cubicBezTo>
                    <a:cubicBezTo>
                      <a:pt x="167545" y="55668"/>
                      <a:pt x="148018" y="48905"/>
                      <a:pt x="125825" y="42237"/>
                    </a:cubicBezTo>
                    <a:cubicBezTo>
                      <a:pt x="85248" y="29855"/>
                      <a:pt x="43910" y="18234"/>
                      <a:pt x="2857" y="7662"/>
                    </a:cubicBezTo>
                    <a:cubicBezTo>
                      <a:pt x="752" y="7109"/>
                      <a:pt x="-505" y="4957"/>
                      <a:pt x="47" y="2852"/>
                    </a:cubicBezTo>
                    <a:cubicBezTo>
                      <a:pt x="600" y="747"/>
                      <a:pt x="2752" y="-511"/>
                      <a:pt x="4857" y="42"/>
                    </a:cubicBezTo>
                    <a:cubicBezTo>
                      <a:pt x="46006" y="10710"/>
                      <a:pt x="87439" y="22330"/>
                      <a:pt x="128111" y="34618"/>
                    </a:cubicBezTo>
                    <a:cubicBezTo>
                      <a:pt x="151352" y="41761"/>
                      <a:pt x="171831" y="48810"/>
                      <a:pt x="187166" y="64335"/>
                    </a:cubicBezTo>
                    <a:cubicBezTo>
                      <a:pt x="205225" y="83185"/>
                      <a:pt x="211740" y="110303"/>
                      <a:pt x="204216" y="135297"/>
                    </a:cubicBezTo>
                    <a:cubicBezTo>
                      <a:pt x="201101" y="144212"/>
                      <a:pt x="197043" y="152766"/>
                      <a:pt x="192119" y="160824"/>
                    </a:cubicBezTo>
                    <a:cubicBezTo>
                      <a:pt x="186766" y="169463"/>
                      <a:pt x="182604" y="178788"/>
                      <a:pt x="179737" y="188542"/>
                    </a:cubicBezTo>
                    <a:cubicBezTo>
                      <a:pt x="171735" y="221117"/>
                      <a:pt x="196596" y="254074"/>
                      <a:pt x="225266" y="267123"/>
                    </a:cubicBezTo>
                    <a:cubicBezTo>
                      <a:pt x="227190" y="267970"/>
                      <a:pt x="228076" y="270209"/>
                      <a:pt x="227228" y="272143"/>
                    </a:cubicBezTo>
                    <a:cubicBezTo>
                      <a:pt x="227209" y="272181"/>
                      <a:pt x="227190" y="272228"/>
                      <a:pt x="227171" y="272266"/>
                    </a:cubicBezTo>
                    <a:cubicBezTo>
                      <a:pt x="226781" y="273752"/>
                      <a:pt x="225552" y="274876"/>
                      <a:pt x="224028" y="27512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7" name="任意多边形: 形状 456">
                <a:extLst>
                  <a:ext uri="{FF2B5EF4-FFF2-40B4-BE49-F238E27FC236}">
                    <a16:creationId xmlns:a16="http://schemas.microsoft.com/office/drawing/2014/main" id="{CD086BFD-B60D-3A95-CCF2-418A7F62EBD3}"/>
                  </a:ext>
                </a:extLst>
              </p:cNvPr>
              <p:cNvSpPr/>
              <p:nvPr/>
            </p:nvSpPr>
            <p:spPr>
              <a:xfrm>
                <a:off x="6873189" y="4379959"/>
                <a:ext cx="137688" cy="90747"/>
              </a:xfrm>
              <a:custGeom>
                <a:avLst/>
                <a:gdLst>
                  <a:gd name="connsiteX0" fmla="*/ 11000 w 77812"/>
                  <a:gd name="connsiteY0" fmla="*/ 51089 h 51284"/>
                  <a:gd name="connsiteX1" fmla="*/ 3380 w 77812"/>
                  <a:gd name="connsiteY1" fmla="*/ 51089 h 51284"/>
                  <a:gd name="connsiteX2" fmla="*/ -58 w 77812"/>
                  <a:gd name="connsiteY2" fmla="*/ 46764 h 51284"/>
                  <a:gd name="connsiteX3" fmla="*/ -49 w 77812"/>
                  <a:gd name="connsiteY3" fmla="*/ 46707 h 51284"/>
                  <a:gd name="connsiteX4" fmla="*/ 4085 w 77812"/>
                  <a:gd name="connsiteY4" fmla="*/ 43250 h 51284"/>
                  <a:gd name="connsiteX5" fmla="*/ 4333 w 77812"/>
                  <a:gd name="connsiteY5" fmla="*/ 43278 h 51284"/>
                  <a:gd name="connsiteX6" fmla="*/ 70055 w 77812"/>
                  <a:gd name="connsiteY6" fmla="*/ 2511 h 51284"/>
                  <a:gd name="connsiteX7" fmla="*/ 75104 w 77812"/>
                  <a:gd name="connsiteY7" fmla="*/ 130 h 51284"/>
                  <a:gd name="connsiteX8" fmla="*/ 77513 w 77812"/>
                  <a:gd name="connsiteY8" fmla="*/ 5102 h 51284"/>
                  <a:gd name="connsiteX9" fmla="*/ 77485 w 77812"/>
                  <a:gd name="connsiteY9" fmla="*/ 5178 h 51284"/>
                  <a:gd name="connsiteX10" fmla="*/ 11000 w 77812"/>
                  <a:gd name="connsiteY10" fmla="*/ 51089 h 5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812" h="51284">
                    <a:moveTo>
                      <a:pt x="11000" y="51089"/>
                    </a:moveTo>
                    <a:cubicBezTo>
                      <a:pt x="8467" y="51231"/>
                      <a:pt x="5914" y="51231"/>
                      <a:pt x="3380" y="51089"/>
                    </a:cubicBezTo>
                    <a:cubicBezTo>
                      <a:pt x="1237" y="50841"/>
                      <a:pt x="-297" y="48907"/>
                      <a:pt x="-58" y="46764"/>
                    </a:cubicBezTo>
                    <a:cubicBezTo>
                      <a:pt x="-49" y="46745"/>
                      <a:pt x="-49" y="46726"/>
                      <a:pt x="-49" y="46707"/>
                    </a:cubicBezTo>
                    <a:cubicBezTo>
                      <a:pt x="132" y="44612"/>
                      <a:pt x="1990" y="43059"/>
                      <a:pt x="4085" y="43250"/>
                    </a:cubicBezTo>
                    <a:cubicBezTo>
                      <a:pt x="4161" y="43259"/>
                      <a:pt x="4247" y="43269"/>
                      <a:pt x="4333" y="43278"/>
                    </a:cubicBezTo>
                    <a:cubicBezTo>
                      <a:pt x="32936" y="46088"/>
                      <a:pt x="59863" y="29381"/>
                      <a:pt x="70055" y="2511"/>
                    </a:cubicBezTo>
                    <a:cubicBezTo>
                      <a:pt x="70817" y="482"/>
                      <a:pt x="73056" y="-575"/>
                      <a:pt x="75104" y="130"/>
                    </a:cubicBezTo>
                    <a:cubicBezTo>
                      <a:pt x="77142" y="835"/>
                      <a:pt x="78218" y="3064"/>
                      <a:pt x="77513" y="5102"/>
                    </a:cubicBezTo>
                    <a:cubicBezTo>
                      <a:pt x="77504" y="5121"/>
                      <a:pt x="77494" y="5150"/>
                      <a:pt x="77485" y="5178"/>
                    </a:cubicBezTo>
                    <a:cubicBezTo>
                      <a:pt x="66760" y="32610"/>
                      <a:pt x="40452" y="50774"/>
                      <a:pt x="11000" y="5108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8" name="任意多边形: 形状 457">
                <a:extLst>
                  <a:ext uri="{FF2B5EF4-FFF2-40B4-BE49-F238E27FC236}">
                    <a16:creationId xmlns:a16="http://schemas.microsoft.com/office/drawing/2014/main" id="{194E75D1-7F84-FE84-0677-9F8A58539587}"/>
                  </a:ext>
                </a:extLst>
              </p:cNvPr>
              <p:cNvSpPr/>
              <p:nvPr/>
            </p:nvSpPr>
            <p:spPr>
              <a:xfrm>
                <a:off x="6693864" y="4114037"/>
                <a:ext cx="153842" cy="89505"/>
              </a:xfrm>
              <a:custGeom>
                <a:avLst/>
                <a:gdLst>
                  <a:gd name="connsiteX0" fmla="*/ 18902 w 86941"/>
                  <a:gd name="connsiteY0" fmla="*/ 50494 h 50582"/>
                  <a:gd name="connsiteX1" fmla="*/ 2900 w 86941"/>
                  <a:gd name="connsiteY1" fmla="*/ 48494 h 50582"/>
                  <a:gd name="connsiteX2" fmla="*/ 42 w 86941"/>
                  <a:gd name="connsiteY2" fmla="*/ 43636 h 50582"/>
                  <a:gd name="connsiteX3" fmla="*/ 4805 w 86941"/>
                  <a:gd name="connsiteY3" fmla="*/ 40874 h 50582"/>
                  <a:gd name="connsiteX4" fmla="*/ 79290 w 86941"/>
                  <a:gd name="connsiteY4" fmla="*/ 2107 h 50582"/>
                  <a:gd name="connsiteX5" fmla="*/ 84662 w 86941"/>
                  <a:gd name="connsiteY5" fmla="*/ 345 h 50582"/>
                  <a:gd name="connsiteX6" fmla="*/ 86720 w 86941"/>
                  <a:gd name="connsiteY6" fmla="*/ 4965 h 50582"/>
                  <a:gd name="connsiteX7" fmla="*/ 18902 w 86941"/>
                  <a:gd name="connsiteY7" fmla="*/ 50494 h 5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941" h="50582">
                    <a:moveTo>
                      <a:pt x="18902" y="50494"/>
                    </a:moveTo>
                    <a:cubicBezTo>
                      <a:pt x="13501" y="50494"/>
                      <a:pt x="8129" y="49827"/>
                      <a:pt x="2900" y="48494"/>
                    </a:cubicBezTo>
                    <a:cubicBezTo>
                      <a:pt x="775" y="47932"/>
                      <a:pt x="-501" y="45770"/>
                      <a:pt x="42" y="43636"/>
                    </a:cubicBezTo>
                    <a:cubicBezTo>
                      <a:pt x="604" y="41560"/>
                      <a:pt x="2728" y="40331"/>
                      <a:pt x="4805" y="40874"/>
                    </a:cubicBezTo>
                    <a:cubicBezTo>
                      <a:pt x="35761" y="47808"/>
                      <a:pt x="67212" y="31444"/>
                      <a:pt x="79290" y="2107"/>
                    </a:cubicBezTo>
                    <a:cubicBezTo>
                      <a:pt x="80290" y="135"/>
                      <a:pt x="82691" y="-655"/>
                      <a:pt x="84662" y="345"/>
                    </a:cubicBezTo>
                    <a:cubicBezTo>
                      <a:pt x="86358" y="1202"/>
                      <a:pt x="87215" y="3136"/>
                      <a:pt x="86720" y="4965"/>
                    </a:cubicBezTo>
                    <a:cubicBezTo>
                      <a:pt x="75290" y="32368"/>
                      <a:pt x="48591" y="50294"/>
                      <a:pt x="18902" y="5049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9" name="任意多边形: 形状 458">
                <a:extLst>
                  <a:ext uri="{FF2B5EF4-FFF2-40B4-BE49-F238E27FC236}">
                    <a16:creationId xmlns:a16="http://schemas.microsoft.com/office/drawing/2014/main" id="{99E9C403-6476-F800-6A80-A9ABD24521D4}"/>
                  </a:ext>
                </a:extLst>
              </p:cNvPr>
              <p:cNvSpPr/>
              <p:nvPr/>
            </p:nvSpPr>
            <p:spPr>
              <a:xfrm>
                <a:off x="6510712" y="3995208"/>
                <a:ext cx="198880" cy="84301"/>
              </a:xfrm>
              <a:custGeom>
                <a:avLst/>
                <a:gdLst>
                  <a:gd name="connsiteX0" fmla="*/ 35539 w 112393"/>
                  <a:gd name="connsiteY0" fmla="*/ 47544 h 47641"/>
                  <a:gd name="connsiteX1" fmla="*/ 1440 w 112393"/>
                  <a:gd name="connsiteY1" fmla="*/ 36685 h 47641"/>
                  <a:gd name="connsiteX2" fmla="*/ 726 w 112393"/>
                  <a:gd name="connsiteY2" fmla="*/ 31208 h 47641"/>
                  <a:gd name="connsiteX3" fmla="*/ 6202 w 112393"/>
                  <a:gd name="connsiteY3" fmla="*/ 30494 h 47641"/>
                  <a:gd name="connsiteX4" fmla="*/ 59161 w 112393"/>
                  <a:gd name="connsiteY4" fmla="*/ 35066 h 47641"/>
                  <a:gd name="connsiteX5" fmla="*/ 105548 w 112393"/>
                  <a:gd name="connsiteY5" fmla="*/ 1062 h 47641"/>
                  <a:gd name="connsiteX6" fmla="*/ 111168 w 112393"/>
                  <a:gd name="connsiteY6" fmla="*/ 1062 h 47641"/>
                  <a:gd name="connsiteX7" fmla="*/ 111168 w 112393"/>
                  <a:gd name="connsiteY7" fmla="*/ 6586 h 47641"/>
                  <a:gd name="connsiteX8" fmla="*/ 111168 w 112393"/>
                  <a:gd name="connsiteY8" fmla="*/ 6586 h 47641"/>
                  <a:gd name="connsiteX9" fmla="*/ 62019 w 112393"/>
                  <a:gd name="connsiteY9" fmla="*/ 42400 h 47641"/>
                  <a:gd name="connsiteX10" fmla="*/ 35539 w 112393"/>
                  <a:gd name="connsiteY10" fmla="*/ 47544 h 47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393" h="47641">
                    <a:moveTo>
                      <a:pt x="35539" y="47544"/>
                    </a:moveTo>
                    <a:cubicBezTo>
                      <a:pt x="23290" y="47763"/>
                      <a:pt x="11308" y="43953"/>
                      <a:pt x="1440" y="36685"/>
                    </a:cubicBezTo>
                    <a:cubicBezTo>
                      <a:pt x="-265" y="35371"/>
                      <a:pt x="-589" y="32913"/>
                      <a:pt x="726" y="31208"/>
                    </a:cubicBezTo>
                    <a:cubicBezTo>
                      <a:pt x="2040" y="29503"/>
                      <a:pt x="4497" y="29180"/>
                      <a:pt x="6202" y="30494"/>
                    </a:cubicBezTo>
                    <a:cubicBezTo>
                      <a:pt x="21928" y="40914"/>
                      <a:pt x="41883" y="42638"/>
                      <a:pt x="59161" y="35066"/>
                    </a:cubicBezTo>
                    <a:cubicBezTo>
                      <a:pt x="76840" y="27122"/>
                      <a:pt x="92651" y="15530"/>
                      <a:pt x="105548" y="1062"/>
                    </a:cubicBezTo>
                    <a:cubicBezTo>
                      <a:pt x="107110" y="-472"/>
                      <a:pt x="109606" y="-472"/>
                      <a:pt x="111168" y="1062"/>
                    </a:cubicBezTo>
                    <a:cubicBezTo>
                      <a:pt x="112692" y="2586"/>
                      <a:pt x="112692" y="5062"/>
                      <a:pt x="111168" y="6586"/>
                    </a:cubicBezTo>
                    <a:cubicBezTo>
                      <a:pt x="111168" y="6586"/>
                      <a:pt x="111168" y="6586"/>
                      <a:pt x="111168" y="6586"/>
                    </a:cubicBezTo>
                    <a:cubicBezTo>
                      <a:pt x="97519" y="21883"/>
                      <a:pt x="80764" y="34085"/>
                      <a:pt x="62019" y="42400"/>
                    </a:cubicBezTo>
                    <a:cubicBezTo>
                      <a:pt x="53589" y="45744"/>
                      <a:pt x="44607" y="47487"/>
                      <a:pt x="35539" y="4754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0" name="任意多边形: 形状 459">
                <a:extLst>
                  <a:ext uri="{FF2B5EF4-FFF2-40B4-BE49-F238E27FC236}">
                    <a16:creationId xmlns:a16="http://schemas.microsoft.com/office/drawing/2014/main" id="{177EE2F1-B937-EDF9-1DB3-CB8D964FCF7A}"/>
                  </a:ext>
                </a:extLst>
              </p:cNvPr>
              <p:cNvSpPr/>
              <p:nvPr/>
            </p:nvSpPr>
            <p:spPr>
              <a:xfrm>
                <a:off x="6119918" y="3859356"/>
                <a:ext cx="247037" cy="70656"/>
              </a:xfrm>
              <a:custGeom>
                <a:avLst/>
                <a:gdLst>
                  <a:gd name="connsiteX0" fmla="*/ 61983 w 139608"/>
                  <a:gd name="connsiteY0" fmla="*/ 39831 h 39930"/>
                  <a:gd name="connsiteX1" fmla="*/ 1023 w 139608"/>
                  <a:gd name="connsiteY1" fmla="*/ 19543 h 39930"/>
                  <a:gd name="connsiteX2" fmla="*/ 1157 w 139608"/>
                  <a:gd name="connsiteY2" fmla="*/ 13885 h 39930"/>
                  <a:gd name="connsiteX3" fmla="*/ 5976 w 139608"/>
                  <a:gd name="connsiteY3" fmla="*/ 13351 h 39930"/>
                  <a:gd name="connsiteX4" fmla="*/ 132659 w 139608"/>
                  <a:gd name="connsiteY4" fmla="*/ 1255 h 39930"/>
                  <a:gd name="connsiteX5" fmla="*/ 138183 w 139608"/>
                  <a:gd name="connsiteY5" fmla="*/ 873 h 39930"/>
                  <a:gd name="connsiteX6" fmla="*/ 138564 w 139608"/>
                  <a:gd name="connsiteY6" fmla="*/ 6398 h 39930"/>
                  <a:gd name="connsiteX7" fmla="*/ 61983 w 139608"/>
                  <a:gd name="connsiteY7" fmla="*/ 39831 h 3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608" h="39930">
                    <a:moveTo>
                      <a:pt x="61983" y="39831"/>
                    </a:moveTo>
                    <a:cubicBezTo>
                      <a:pt x="39971" y="40069"/>
                      <a:pt x="18502" y="32925"/>
                      <a:pt x="1023" y="19543"/>
                    </a:cubicBezTo>
                    <a:cubicBezTo>
                      <a:pt x="-501" y="17942"/>
                      <a:pt x="-444" y="15409"/>
                      <a:pt x="1157" y="13885"/>
                    </a:cubicBezTo>
                    <a:cubicBezTo>
                      <a:pt x="2462" y="12646"/>
                      <a:pt x="4433" y="12427"/>
                      <a:pt x="5976" y="13351"/>
                    </a:cubicBezTo>
                    <a:cubicBezTo>
                      <a:pt x="45095" y="42260"/>
                      <a:pt x="99712" y="37040"/>
                      <a:pt x="132659" y="1255"/>
                    </a:cubicBezTo>
                    <a:cubicBezTo>
                      <a:pt x="134078" y="-374"/>
                      <a:pt x="136555" y="-546"/>
                      <a:pt x="138183" y="873"/>
                    </a:cubicBezTo>
                    <a:cubicBezTo>
                      <a:pt x="139812" y="2293"/>
                      <a:pt x="139983" y="4769"/>
                      <a:pt x="138564" y="6398"/>
                    </a:cubicBezTo>
                    <a:cubicBezTo>
                      <a:pt x="119067" y="28077"/>
                      <a:pt x="91139" y="40269"/>
                      <a:pt x="61983" y="3983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1" name="任意多边形: 形状 460">
                <a:extLst>
                  <a:ext uri="{FF2B5EF4-FFF2-40B4-BE49-F238E27FC236}">
                    <a16:creationId xmlns:a16="http://schemas.microsoft.com/office/drawing/2014/main" id="{1E3DEA42-3905-80DC-D9A1-17D58DF42E83}"/>
                  </a:ext>
                </a:extLst>
              </p:cNvPr>
              <p:cNvSpPr/>
              <p:nvPr/>
            </p:nvSpPr>
            <p:spPr>
              <a:xfrm>
                <a:off x="6208085" y="1736479"/>
                <a:ext cx="970626" cy="1168706"/>
              </a:xfrm>
              <a:custGeom>
                <a:avLst/>
                <a:gdLst>
                  <a:gd name="connsiteX0" fmla="*/ 1109 w 548531"/>
                  <a:gd name="connsiteY0" fmla="*/ 212835 h 660472"/>
                  <a:gd name="connsiteX1" fmla="*/ 10158 w 548531"/>
                  <a:gd name="connsiteY1" fmla="*/ 162353 h 660472"/>
                  <a:gd name="connsiteX2" fmla="*/ 55782 w 548531"/>
                  <a:gd name="connsiteY2" fmla="*/ 153780 h 660472"/>
                  <a:gd name="connsiteX3" fmla="*/ 79214 w 548531"/>
                  <a:gd name="connsiteY3" fmla="*/ 180641 h 660472"/>
                  <a:gd name="connsiteX4" fmla="*/ 105312 w 548531"/>
                  <a:gd name="connsiteY4" fmla="*/ 168544 h 660472"/>
                  <a:gd name="connsiteX5" fmla="*/ 143412 w 548531"/>
                  <a:gd name="connsiteY5" fmla="*/ 82819 h 660472"/>
                  <a:gd name="connsiteX6" fmla="*/ 195419 w 548531"/>
                  <a:gd name="connsiteY6" fmla="*/ 6619 h 660472"/>
                  <a:gd name="connsiteX7" fmla="*/ 271619 w 548531"/>
                  <a:gd name="connsiteY7" fmla="*/ 33575 h 660472"/>
                  <a:gd name="connsiteX8" fmla="*/ 277905 w 548531"/>
                  <a:gd name="connsiteY8" fmla="*/ 96535 h 660472"/>
                  <a:gd name="connsiteX9" fmla="*/ 321816 w 548531"/>
                  <a:gd name="connsiteY9" fmla="*/ 98821 h 660472"/>
                  <a:gd name="connsiteX10" fmla="*/ 365630 w 548531"/>
                  <a:gd name="connsiteY10" fmla="*/ 83295 h 660472"/>
                  <a:gd name="connsiteX11" fmla="*/ 406207 w 548531"/>
                  <a:gd name="connsiteY11" fmla="*/ 112727 h 660472"/>
                  <a:gd name="connsiteX12" fmla="*/ 409636 w 548531"/>
                  <a:gd name="connsiteY12" fmla="*/ 164829 h 660472"/>
                  <a:gd name="connsiteX13" fmla="*/ 411446 w 548531"/>
                  <a:gd name="connsiteY13" fmla="*/ 227599 h 660472"/>
                  <a:gd name="connsiteX14" fmla="*/ 481359 w 548531"/>
                  <a:gd name="connsiteY14" fmla="*/ 246649 h 660472"/>
                  <a:gd name="connsiteX15" fmla="*/ 542129 w 548531"/>
                  <a:gd name="connsiteY15" fmla="*/ 321992 h 660472"/>
                  <a:gd name="connsiteX16" fmla="*/ 542129 w 548531"/>
                  <a:gd name="connsiteY16" fmla="*/ 380666 h 660472"/>
                  <a:gd name="connsiteX17" fmla="*/ 475454 w 548531"/>
                  <a:gd name="connsiteY17" fmla="*/ 441245 h 660472"/>
                  <a:gd name="connsiteX18" fmla="*/ 494504 w 548531"/>
                  <a:gd name="connsiteY18" fmla="*/ 499538 h 660472"/>
                  <a:gd name="connsiteX19" fmla="*/ 448431 w 548531"/>
                  <a:gd name="connsiteY19" fmla="*/ 577614 h 660472"/>
                  <a:gd name="connsiteX20" fmla="*/ 437354 w 548531"/>
                  <a:gd name="connsiteY20" fmla="*/ 579452 h 660472"/>
                  <a:gd name="connsiteX21" fmla="*/ 394682 w 548531"/>
                  <a:gd name="connsiteY21" fmla="*/ 576309 h 660472"/>
                  <a:gd name="connsiteX22" fmla="*/ 351343 w 548531"/>
                  <a:gd name="connsiteY22" fmla="*/ 606884 h 660472"/>
                  <a:gd name="connsiteX23" fmla="*/ 339818 w 548531"/>
                  <a:gd name="connsiteY23" fmla="*/ 638603 h 660472"/>
                  <a:gd name="connsiteX24" fmla="*/ 281620 w 548531"/>
                  <a:gd name="connsiteY24" fmla="*/ 658510 h 660472"/>
                  <a:gd name="connsiteX25" fmla="*/ 227042 w 548531"/>
                  <a:gd name="connsiteY25" fmla="*/ 622791 h 660472"/>
                  <a:gd name="connsiteX26" fmla="*/ 115123 w 548531"/>
                  <a:gd name="connsiteY26" fmla="*/ 466581 h 660472"/>
                  <a:gd name="connsiteX27" fmla="*/ 38923 w 548531"/>
                  <a:gd name="connsiteY27" fmla="*/ 314753 h 660472"/>
                  <a:gd name="connsiteX28" fmla="*/ 1109 w 548531"/>
                  <a:gd name="connsiteY28" fmla="*/ 212835 h 660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8531" h="660472">
                    <a:moveTo>
                      <a:pt x="1109" y="212835"/>
                    </a:moveTo>
                    <a:cubicBezTo>
                      <a:pt x="-2063" y="195471"/>
                      <a:pt x="1147" y="177535"/>
                      <a:pt x="10158" y="162353"/>
                    </a:cubicBezTo>
                    <a:cubicBezTo>
                      <a:pt x="20349" y="148065"/>
                      <a:pt x="43019" y="141874"/>
                      <a:pt x="55782" y="153780"/>
                    </a:cubicBezTo>
                    <a:cubicBezTo>
                      <a:pt x="64641" y="162067"/>
                      <a:pt x="67688" y="177116"/>
                      <a:pt x="79214" y="180641"/>
                    </a:cubicBezTo>
                    <a:cubicBezTo>
                      <a:pt x="88739" y="183593"/>
                      <a:pt x="98740" y="176259"/>
                      <a:pt x="105312" y="168544"/>
                    </a:cubicBezTo>
                    <a:cubicBezTo>
                      <a:pt x="125505" y="144350"/>
                      <a:pt x="133125" y="112537"/>
                      <a:pt x="143412" y="82819"/>
                    </a:cubicBezTo>
                    <a:cubicBezTo>
                      <a:pt x="153699" y="53101"/>
                      <a:pt x="167796" y="21764"/>
                      <a:pt x="195419" y="6619"/>
                    </a:cubicBezTo>
                    <a:cubicBezTo>
                      <a:pt x="223041" y="-8526"/>
                      <a:pt x="265904" y="2618"/>
                      <a:pt x="271619" y="33575"/>
                    </a:cubicBezTo>
                    <a:cubicBezTo>
                      <a:pt x="275715" y="54815"/>
                      <a:pt x="262856" y="81200"/>
                      <a:pt x="277905" y="96535"/>
                    </a:cubicBezTo>
                    <a:cubicBezTo>
                      <a:pt x="288764" y="107774"/>
                      <a:pt x="307528" y="105107"/>
                      <a:pt x="321816" y="98821"/>
                    </a:cubicBezTo>
                    <a:cubicBezTo>
                      <a:pt x="336103" y="92534"/>
                      <a:pt x="350391" y="83105"/>
                      <a:pt x="365630" y="83295"/>
                    </a:cubicBezTo>
                    <a:cubicBezTo>
                      <a:pt x="383642" y="84618"/>
                      <a:pt x="399358" y="96017"/>
                      <a:pt x="406207" y="112727"/>
                    </a:cubicBezTo>
                    <a:cubicBezTo>
                      <a:pt x="412627" y="129339"/>
                      <a:pt x="413817" y="147513"/>
                      <a:pt x="409636" y="164829"/>
                    </a:cubicBezTo>
                    <a:cubicBezTo>
                      <a:pt x="405445" y="186165"/>
                      <a:pt x="397634" y="210835"/>
                      <a:pt x="411446" y="227599"/>
                    </a:cubicBezTo>
                    <a:cubicBezTo>
                      <a:pt x="427162" y="246649"/>
                      <a:pt x="457547" y="239791"/>
                      <a:pt x="481359" y="246649"/>
                    </a:cubicBezTo>
                    <a:cubicBezTo>
                      <a:pt x="513744" y="256174"/>
                      <a:pt x="531842" y="289892"/>
                      <a:pt x="542129" y="321992"/>
                    </a:cubicBezTo>
                    <a:cubicBezTo>
                      <a:pt x="548225" y="341042"/>
                      <a:pt x="552606" y="363425"/>
                      <a:pt x="542129" y="380666"/>
                    </a:cubicBezTo>
                    <a:cubicBezTo>
                      <a:pt x="526222" y="406955"/>
                      <a:pt x="482216" y="411241"/>
                      <a:pt x="475454" y="441245"/>
                    </a:cubicBezTo>
                    <a:cubicBezTo>
                      <a:pt x="471167" y="461628"/>
                      <a:pt x="487836" y="479821"/>
                      <a:pt x="494504" y="499538"/>
                    </a:cubicBezTo>
                    <a:cubicBezTo>
                      <a:pt x="503343" y="533818"/>
                      <a:pt x="482712" y="568775"/>
                      <a:pt x="448431" y="577614"/>
                    </a:cubicBezTo>
                    <a:cubicBezTo>
                      <a:pt x="444802" y="578547"/>
                      <a:pt x="441097" y="579167"/>
                      <a:pt x="437354" y="579452"/>
                    </a:cubicBezTo>
                    <a:cubicBezTo>
                      <a:pt x="423066" y="579452"/>
                      <a:pt x="408779" y="575071"/>
                      <a:pt x="394682" y="576309"/>
                    </a:cubicBezTo>
                    <a:cubicBezTo>
                      <a:pt x="375822" y="578071"/>
                      <a:pt x="359325" y="589711"/>
                      <a:pt x="351343" y="606884"/>
                    </a:cubicBezTo>
                    <a:cubicBezTo>
                      <a:pt x="348047" y="617648"/>
                      <a:pt x="344199" y="628230"/>
                      <a:pt x="339818" y="638603"/>
                    </a:cubicBezTo>
                    <a:cubicBezTo>
                      <a:pt x="328674" y="657653"/>
                      <a:pt x="302956" y="663939"/>
                      <a:pt x="281620" y="658510"/>
                    </a:cubicBezTo>
                    <a:cubicBezTo>
                      <a:pt x="260617" y="651585"/>
                      <a:pt x="241796" y="639269"/>
                      <a:pt x="227042" y="622791"/>
                    </a:cubicBezTo>
                    <a:cubicBezTo>
                      <a:pt x="182131" y="576614"/>
                      <a:pt x="144403" y="523960"/>
                      <a:pt x="115123" y="466581"/>
                    </a:cubicBezTo>
                    <a:cubicBezTo>
                      <a:pt x="88358" y="416765"/>
                      <a:pt x="69117" y="362282"/>
                      <a:pt x="38923" y="314753"/>
                    </a:cubicBezTo>
                    <a:cubicBezTo>
                      <a:pt x="18416" y="284263"/>
                      <a:pt x="5452" y="249325"/>
                      <a:pt x="1109" y="21283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2" name="任意多边形: 形状 461">
                <a:extLst>
                  <a:ext uri="{FF2B5EF4-FFF2-40B4-BE49-F238E27FC236}">
                    <a16:creationId xmlns:a16="http://schemas.microsoft.com/office/drawing/2014/main" id="{A091CCF5-B254-12CC-9F80-EA1A7D53F7C5}"/>
                  </a:ext>
                </a:extLst>
              </p:cNvPr>
              <p:cNvSpPr/>
              <p:nvPr/>
            </p:nvSpPr>
            <p:spPr>
              <a:xfrm>
                <a:off x="6014484" y="2182830"/>
                <a:ext cx="781010" cy="1283592"/>
              </a:xfrm>
              <a:custGeom>
                <a:avLst/>
                <a:gdLst>
                  <a:gd name="connsiteX0" fmla="*/ 169764 w 441373"/>
                  <a:gd name="connsiteY0" fmla="*/ 34502 h 725398"/>
                  <a:gd name="connsiteX1" fmla="*/ 3076 w 441373"/>
                  <a:gd name="connsiteY1" fmla="*/ 330920 h 725398"/>
                  <a:gd name="connsiteX2" fmla="*/ 14154 w 441373"/>
                  <a:gd name="connsiteY2" fmla="*/ 367258 h 725398"/>
                  <a:gd name="connsiteX3" fmla="*/ 29651 w 441373"/>
                  <a:gd name="connsiteY3" fmla="*/ 370258 h 725398"/>
                  <a:gd name="connsiteX4" fmla="*/ 148618 w 441373"/>
                  <a:gd name="connsiteY4" fmla="*/ 374068 h 725398"/>
                  <a:gd name="connsiteX5" fmla="*/ 169668 w 441373"/>
                  <a:gd name="connsiteY5" fmla="*/ 659818 h 725398"/>
                  <a:gd name="connsiteX6" fmla="*/ 209674 w 441373"/>
                  <a:gd name="connsiteY6" fmla="*/ 719730 h 725398"/>
                  <a:gd name="connsiteX7" fmla="*/ 292255 w 441373"/>
                  <a:gd name="connsiteY7" fmla="*/ 706110 h 725398"/>
                  <a:gd name="connsiteX8" fmla="*/ 394077 w 441373"/>
                  <a:gd name="connsiteY8" fmla="*/ 614194 h 725398"/>
                  <a:gd name="connsiteX9" fmla="*/ 413890 w 441373"/>
                  <a:gd name="connsiteY9" fmla="*/ 570283 h 725398"/>
                  <a:gd name="connsiteX10" fmla="*/ 402459 w 441373"/>
                  <a:gd name="connsiteY10" fmla="*/ 524278 h 725398"/>
                  <a:gd name="connsiteX11" fmla="*/ 365502 w 441373"/>
                  <a:gd name="connsiteY11" fmla="*/ 327491 h 725398"/>
                  <a:gd name="connsiteX12" fmla="*/ 432177 w 441373"/>
                  <a:gd name="connsiteY12" fmla="*/ 298916 h 725398"/>
                  <a:gd name="connsiteX13" fmla="*/ 439321 w 441373"/>
                  <a:gd name="connsiteY13" fmla="*/ 254815 h 725398"/>
                  <a:gd name="connsiteX14" fmla="*/ 404365 w 441373"/>
                  <a:gd name="connsiteY14" fmla="*/ 230241 h 725398"/>
                  <a:gd name="connsiteX15" fmla="*/ 379504 w 441373"/>
                  <a:gd name="connsiteY15" fmla="*/ 238528 h 725398"/>
                  <a:gd name="connsiteX16" fmla="*/ 355216 w 441373"/>
                  <a:gd name="connsiteY16" fmla="*/ 233955 h 725398"/>
                  <a:gd name="connsiteX17" fmla="*/ 358930 w 441373"/>
                  <a:gd name="connsiteY17" fmla="*/ 205380 h 725398"/>
                  <a:gd name="connsiteX18" fmla="*/ 397030 w 441373"/>
                  <a:gd name="connsiteY18" fmla="*/ 148230 h 725398"/>
                  <a:gd name="connsiteX19" fmla="*/ 411604 w 441373"/>
                  <a:gd name="connsiteY19" fmla="*/ 82508 h 725398"/>
                  <a:gd name="connsiteX20" fmla="*/ 342166 w 441373"/>
                  <a:gd name="connsiteY20" fmla="*/ 14309 h 725398"/>
                  <a:gd name="connsiteX21" fmla="*/ 169764 w 441373"/>
                  <a:gd name="connsiteY21" fmla="*/ 34502 h 72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41373" h="725398">
                    <a:moveTo>
                      <a:pt x="169764" y="34502"/>
                    </a:moveTo>
                    <a:cubicBezTo>
                      <a:pt x="88830" y="116731"/>
                      <a:pt x="31289" y="219049"/>
                      <a:pt x="3076" y="330920"/>
                    </a:cubicBezTo>
                    <a:cubicBezTo>
                      <a:pt x="-3896" y="344007"/>
                      <a:pt x="1057" y="360276"/>
                      <a:pt x="14154" y="367258"/>
                    </a:cubicBezTo>
                    <a:cubicBezTo>
                      <a:pt x="18897" y="369791"/>
                      <a:pt x="24298" y="370830"/>
                      <a:pt x="29651" y="370258"/>
                    </a:cubicBezTo>
                    <a:cubicBezTo>
                      <a:pt x="68970" y="376764"/>
                      <a:pt x="108966" y="378040"/>
                      <a:pt x="148618" y="374068"/>
                    </a:cubicBezTo>
                    <a:cubicBezTo>
                      <a:pt x="144904" y="469318"/>
                      <a:pt x="142617" y="567902"/>
                      <a:pt x="169668" y="659818"/>
                    </a:cubicBezTo>
                    <a:cubicBezTo>
                      <a:pt x="176717" y="683536"/>
                      <a:pt x="187480" y="708682"/>
                      <a:pt x="209674" y="719730"/>
                    </a:cubicBezTo>
                    <a:cubicBezTo>
                      <a:pt x="235772" y="732684"/>
                      <a:pt x="266824" y="720969"/>
                      <a:pt x="292255" y="706110"/>
                    </a:cubicBezTo>
                    <a:cubicBezTo>
                      <a:pt x="331984" y="682564"/>
                      <a:pt x="366598" y="651312"/>
                      <a:pt x="394077" y="614194"/>
                    </a:cubicBezTo>
                    <a:cubicBezTo>
                      <a:pt x="404688" y="601716"/>
                      <a:pt x="411556" y="586495"/>
                      <a:pt x="413890" y="570283"/>
                    </a:cubicBezTo>
                    <a:cubicBezTo>
                      <a:pt x="413490" y="554300"/>
                      <a:pt x="409584" y="538594"/>
                      <a:pt x="402459" y="524278"/>
                    </a:cubicBezTo>
                    <a:cubicBezTo>
                      <a:pt x="377771" y="461622"/>
                      <a:pt x="365236" y="394833"/>
                      <a:pt x="365502" y="327491"/>
                    </a:cubicBezTo>
                    <a:cubicBezTo>
                      <a:pt x="391401" y="331796"/>
                      <a:pt x="417433" y="320643"/>
                      <a:pt x="432177" y="298916"/>
                    </a:cubicBezTo>
                    <a:cubicBezTo>
                      <a:pt x="440921" y="285981"/>
                      <a:pt x="443531" y="269855"/>
                      <a:pt x="439321" y="254815"/>
                    </a:cubicBezTo>
                    <a:cubicBezTo>
                      <a:pt x="434559" y="239670"/>
                      <a:pt x="420233" y="229593"/>
                      <a:pt x="404365" y="230241"/>
                    </a:cubicBezTo>
                    <a:cubicBezTo>
                      <a:pt x="395830" y="232184"/>
                      <a:pt x="387496" y="234956"/>
                      <a:pt x="379504" y="238528"/>
                    </a:cubicBezTo>
                    <a:cubicBezTo>
                      <a:pt x="371237" y="242128"/>
                      <a:pt x="361607" y="240309"/>
                      <a:pt x="355216" y="233955"/>
                    </a:cubicBezTo>
                    <a:cubicBezTo>
                      <a:pt x="348929" y="225764"/>
                      <a:pt x="353596" y="214048"/>
                      <a:pt x="358930" y="205380"/>
                    </a:cubicBezTo>
                    <a:cubicBezTo>
                      <a:pt x="370932" y="185759"/>
                      <a:pt x="385886" y="168138"/>
                      <a:pt x="397030" y="148230"/>
                    </a:cubicBezTo>
                    <a:cubicBezTo>
                      <a:pt x="409460" y="128714"/>
                      <a:pt x="414623" y="105444"/>
                      <a:pt x="411604" y="82508"/>
                    </a:cubicBezTo>
                    <a:cubicBezTo>
                      <a:pt x="405126" y="49170"/>
                      <a:pt x="374075" y="25929"/>
                      <a:pt x="342166" y="14309"/>
                    </a:cubicBezTo>
                    <a:cubicBezTo>
                      <a:pt x="286159" y="-6836"/>
                      <a:pt x="212341" y="-8265"/>
                      <a:pt x="169764" y="34502"/>
                    </a:cubicBezTo>
                    <a:close/>
                  </a:path>
                </a:pathLst>
              </a:custGeom>
              <a:solidFill>
                <a:srgbClr val="FFB5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3" name="任意多边形: 形状 462">
                <a:extLst>
                  <a:ext uri="{FF2B5EF4-FFF2-40B4-BE49-F238E27FC236}">
                    <a16:creationId xmlns:a16="http://schemas.microsoft.com/office/drawing/2014/main" id="{2FF58203-7E5F-4D8A-0B3F-60E39A8D3BE6}"/>
                  </a:ext>
                </a:extLst>
              </p:cNvPr>
              <p:cNvSpPr/>
              <p:nvPr/>
            </p:nvSpPr>
            <p:spPr>
              <a:xfrm>
                <a:off x="6068278" y="2469551"/>
                <a:ext cx="213906" cy="146906"/>
              </a:xfrm>
              <a:custGeom>
                <a:avLst/>
                <a:gdLst>
                  <a:gd name="connsiteX0" fmla="*/ 24015 w 120885"/>
                  <a:gd name="connsiteY0" fmla="*/ 82874 h 83021"/>
                  <a:gd name="connsiteX1" fmla="*/ 20682 w 120885"/>
                  <a:gd name="connsiteY1" fmla="*/ 80874 h 83021"/>
                  <a:gd name="connsiteX2" fmla="*/ 2870 w 120885"/>
                  <a:gd name="connsiteY2" fmla="*/ 50775 h 83021"/>
                  <a:gd name="connsiteX3" fmla="*/ -83 w 120885"/>
                  <a:gd name="connsiteY3" fmla="*/ 41822 h 83021"/>
                  <a:gd name="connsiteX4" fmla="*/ 12776 w 120885"/>
                  <a:gd name="connsiteY4" fmla="*/ 29344 h 83021"/>
                  <a:gd name="connsiteX5" fmla="*/ 39255 w 120885"/>
                  <a:gd name="connsiteY5" fmla="*/ 28868 h 83021"/>
                  <a:gd name="connsiteX6" fmla="*/ 50495 w 120885"/>
                  <a:gd name="connsiteY6" fmla="*/ 29630 h 83021"/>
                  <a:gd name="connsiteX7" fmla="*/ 113836 w 120885"/>
                  <a:gd name="connsiteY7" fmla="*/ 1055 h 83021"/>
                  <a:gd name="connsiteX8" fmla="*/ 119360 w 120885"/>
                  <a:gd name="connsiteY8" fmla="*/ 1055 h 83021"/>
                  <a:gd name="connsiteX9" fmla="*/ 119360 w 120885"/>
                  <a:gd name="connsiteY9" fmla="*/ 1055 h 83021"/>
                  <a:gd name="connsiteX10" fmla="*/ 119980 w 120885"/>
                  <a:gd name="connsiteY10" fmla="*/ 6408 h 83021"/>
                  <a:gd name="connsiteX11" fmla="*/ 119837 w 120885"/>
                  <a:gd name="connsiteY11" fmla="*/ 6579 h 83021"/>
                  <a:gd name="connsiteX12" fmla="*/ 50304 w 120885"/>
                  <a:gd name="connsiteY12" fmla="*/ 37535 h 83021"/>
                  <a:gd name="connsiteX13" fmla="*/ 38589 w 120885"/>
                  <a:gd name="connsiteY13" fmla="*/ 36678 h 83021"/>
                  <a:gd name="connsiteX14" fmla="*/ 14585 w 120885"/>
                  <a:gd name="connsiteY14" fmla="*/ 36678 h 83021"/>
                  <a:gd name="connsiteX15" fmla="*/ 7727 w 120885"/>
                  <a:gd name="connsiteY15" fmla="*/ 41726 h 83021"/>
                  <a:gd name="connsiteX16" fmla="*/ 9633 w 120885"/>
                  <a:gd name="connsiteY16" fmla="*/ 46394 h 83021"/>
                  <a:gd name="connsiteX17" fmla="*/ 27159 w 120885"/>
                  <a:gd name="connsiteY17" fmla="*/ 77350 h 83021"/>
                  <a:gd name="connsiteX18" fmla="*/ 25730 w 120885"/>
                  <a:gd name="connsiteY18" fmla="*/ 82779 h 83021"/>
                  <a:gd name="connsiteX19" fmla="*/ 24015 w 120885"/>
                  <a:gd name="connsiteY19" fmla="*/ 82874 h 8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0885" h="83021">
                    <a:moveTo>
                      <a:pt x="24015" y="82874"/>
                    </a:moveTo>
                    <a:cubicBezTo>
                      <a:pt x="22625" y="82865"/>
                      <a:pt x="21339" y="82103"/>
                      <a:pt x="20682" y="80874"/>
                    </a:cubicBezTo>
                    <a:lnTo>
                      <a:pt x="2870" y="50775"/>
                    </a:lnTo>
                    <a:cubicBezTo>
                      <a:pt x="1022" y="48146"/>
                      <a:pt x="-7" y="45031"/>
                      <a:pt x="-83" y="41822"/>
                    </a:cubicBezTo>
                    <a:cubicBezTo>
                      <a:pt x="-83" y="34868"/>
                      <a:pt x="6680" y="30868"/>
                      <a:pt x="12776" y="29344"/>
                    </a:cubicBezTo>
                    <a:cubicBezTo>
                      <a:pt x="21510" y="27715"/>
                      <a:pt x="30464" y="27553"/>
                      <a:pt x="39255" y="28868"/>
                    </a:cubicBezTo>
                    <a:cubicBezTo>
                      <a:pt x="43065" y="28868"/>
                      <a:pt x="46780" y="29534"/>
                      <a:pt x="50495" y="29630"/>
                    </a:cubicBezTo>
                    <a:cubicBezTo>
                      <a:pt x="74831" y="30106"/>
                      <a:pt x="98091" y="19619"/>
                      <a:pt x="113836" y="1055"/>
                    </a:cubicBezTo>
                    <a:cubicBezTo>
                      <a:pt x="115360" y="-469"/>
                      <a:pt x="117836" y="-469"/>
                      <a:pt x="119360" y="1055"/>
                    </a:cubicBezTo>
                    <a:cubicBezTo>
                      <a:pt x="119360" y="1055"/>
                      <a:pt x="119360" y="1055"/>
                      <a:pt x="119360" y="1055"/>
                    </a:cubicBezTo>
                    <a:cubicBezTo>
                      <a:pt x="121008" y="2360"/>
                      <a:pt x="121285" y="4760"/>
                      <a:pt x="119980" y="6408"/>
                    </a:cubicBezTo>
                    <a:cubicBezTo>
                      <a:pt x="119932" y="6465"/>
                      <a:pt x="119884" y="6522"/>
                      <a:pt x="119837" y="6579"/>
                    </a:cubicBezTo>
                    <a:cubicBezTo>
                      <a:pt x="102444" y="26763"/>
                      <a:pt x="76936" y="38116"/>
                      <a:pt x="50304" y="37535"/>
                    </a:cubicBezTo>
                    <a:cubicBezTo>
                      <a:pt x="46399" y="37535"/>
                      <a:pt x="42494" y="37535"/>
                      <a:pt x="38589" y="36678"/>
                    </a:cubicBezTo>
                    <a:cubicBezTo>
                      <a:pt x="30645" y="35335"/>
                      <a:pt x="22529" y="35335"/>
                      <a:pt x="14585" y="36678"/>
                    </a:cubicBezTo>
                    <a:cubicBezTo>
                      <a:pt x="11347" y="37440"/>
                      <a:pt x="7823" y="39345"/>
                      <a:pt x="7727" y="41726"/>
                    </a:cubicBezTo>
                    <a:cubicBezTo>
                      <a:pt x="8004" y="43403"/>
                      <a:pt x="8652" y="45003"/>
                      <a:pt x="9633" y="46394"/>
                    </a:cubicBezTo>
                    <a:lnTo>
                      <a:pt x="27159" y="77350"/>
                    </a:lnTo>
                    <a:cubicBezTo>
                      <a:pt x="28245" y="79245"/>
                      <a:pt x="27606" y="81665"/>
                      <a:pt x="25730" y="82779"/>
                    </a:cubicBezTo>
                    <a:cubicBezTo>
                      <a:pt x="25177" y="82941"/>
                      <a:pt x="24587" y="82979"/>
                      <a:pt x="24015" y="8287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4" name="任意多边形: 形状 463">
                <a:extLst>
                  <a:ext uri="{FF2B5EF4-FFF2-40B4-BE49-F238E27FC236}">
                    <a16:creationId xmlns:a16="http://schemas.microsoft.com/office/drawing/2014/main" id="{9E6F171D-E454-BDDB-B6C6-D490F4B168EE}"/>
                  </a:ext>
                </a:extLst>
              </p:cNvPr>
              <p:cNvSpPr/>
              <p:nvPr/>
            </p:nvSpPr>
            <p:spPr>
              <a:xfrm>
                <a:off x="6203353" y="2678314"/>
                <a:ext cx="111066" cy="42542"/>
              </a:xfrm>
              <a:custGeom>
                <a:avLst/>
                <a:gdLst>
                  <a:gd name="connsiteX0" fmla="*/ 24833 w 62767"/>
                  <a:gd name="connsiteY0" fmla="*/ 23952 h 24042"/>
                  <a:gd name="connsiteX1" fmla="*/ 1783 w 62767"/>
                  <a:gd name="connsiteY1" fmla="*/ 17665 h 24042"/>
                  <a:gd name="connsiteX2" fmla="*/ 497 w 62767"/>
                  <a:gd name="connsiteY2" fmla="*/ 12284 h 24042"/>
                  <a:gd name="connsiteX3" fmla="*/ 5878 w 62767"/>
                  <a:gd name="connsiteY3" fmla="*/ 10998 h 24042"/>
                  <a:gd name="connsiteX4" fmla="*/ 55599 w 62767"/>
                  <a:gd name="connsiteY4" fmla="*/ 1473 h 24042"/>
                  <a:gd name="connsiteX5" fmla="*/ 61123 w 62767"/>
                  <a:gd name="connsiteY5" fmla="*/ 711 h 24042"/>
                  <a:gd name="connsiteX6" fmla="*/ 61886 w 62767"/>
                  <a:gd name="connsiteY6" fmla="*/ 6235 h 24042"/>
                  <a:gd name="connsiteX7" fmla="*/ 24833 w 62767"/>
                  <a:gd name="connsiteY7" fmla="*/ 23952 h 2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767" h="24042">
                    <a:moveTo>
                      <a:pt x="24833" y="23952"/>
                    </a:moveTo>
                    <a:cubicBezTo>
                      <a:pt x="16718" y="24038"/>
                      <a:pt x="8736" y="21856"/>
                      <a:pt x="1783" y="17665"/>
                    </a:cubicBezTo>
                    <a:cubicBezTo>
                      <a:pt x="-55" y="16532"/>
                      <a:pt x="-637" y="14122"/>
                      <a:pt x="497" y="12284"/>
                    </a:cubicBezTo>
                    <a:cubicBezTo>
                      <a:pt x="1630" y="10446"/>
                      <a:pt x="4040" y="9864"/>
                      <a:pt x="5878" y="10998"/>
                    </a:cubicBezTo>
                    <a:cubicBezTo>
                      <a:pt x="22547" y="20409"/>
                      <a:pt x="43588" y="16380"/>
                      <a:pt x="55599" y="1473"/>
                    </a:cubicBezTo>
                    <a:cubicBezTo>
                      <a:pt x="56913" y="-260"/>
                      <a:pt x="59390" y="-603"/>
                      <a:pt x="61123" y="711"/>
                    </a:cubicBezTo>
                    <a:cubicBezTo>
                      <a:pt x="62857" y="2025"/>
                      <a:pt x="63200" y="4502"/>
                      <a:pt x="61886" y="6235"/>
                    </a:cubicBezTo>
                    <a:cubicBezTo>
                      <a:pt x="52913" y="17513"/>
                      <a:pt x="39244" y="24047"/>
                      <a:pt x="24833" y="23952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5" name="任意多边形: 形状 464">
                <a:extLst>
                  <a:ext uri="{FF2B5EF4-FFF2-40B4-BE49-F238E27FC236}">
                    <a16:creationId xmlns:a16="http://schemas.microsoft.com/office/drawing/2014/main" id="{3BDAC994-E213-66CE-77EF-CAA0248CD877}"/>
                  </a:ext>
                </a:extLst>
              </p:cNvPr>
              <p:cNvSpPr/>
              <p:nvPr/>
            </p:nvSpPr>
            <p:spPr>
              <a:xfrm>
                <a:off x="6258900" y="2736955"/>
                <a:ext cx="43017" cy="21314"/>
              </a:xfrm>
              <a:custGeom>
                <a:avLst/>
                <a:gdLst>
                  <a:gd name="connsiteX0" fmla="*/ 5157 w 24310"/>
                  <a:gd name="connsiteY0" fmla="*/ 11957 h 12045"/>
                  <a:gd name="connsiteX1" fmla="*/ 3729 w 24310"/>
                  <a:gd name="connsiteY1" fmla="*/ 11957 h 12045"/>
                  <a:gd name="connsiteX2" fmla="*/ -81 w 24310"/>
                  <a:gd name="connsiteY2" fmla="*/ 7966 h 12045"/>
                  <a:gd name="connsiteX3" fmla="*/ -81 w 24310"/>
                  <a:gd name="connsiteY3" fmla="*/ 7861 h 12045"/>
                  <a:gd name="connsiteX4" fmla="*/ 4110 w 24310"/>
                  <a:gd name="connsiteY4" fmla="*/ 4051 h 12045"/>
                  <a:gd name="connsiteX5" fmla="*/ 18206 w 24310"/>
                  <a:gd name="connsiteY5" fmla="*/ 432 h 12045"/>
                  <a:gd name="connsiteX6" fmla="*/ 23636 w 24310"/>
                  <a:gd name="connsiteY6" fmla="*/ 1765 h 12045"/>
                  <a:gd name="connsiteX7" fmla="*/ 22388 w 24310"/>
                  <a:gd name="connsiteY7" fmla="*/ 7147 h 12045"/>
                  <a:gd name="connsiteX8" fmla="*/ 22302 w 24310"/>
                  <a:gd name="connsiteY8" fmla="*/ 7194 h 12045"/>
                  <a:gd name="connsiteX9" fmla="*/ 5157 w 24310"/>
                  <a:gd name="connsiteY9" fmla="*/ 11957 h 12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310" h="12045">
                    <a:moveTo>
                      <a:pt x="5157" y="11957"/>
                    </a:moveTo>
                    <a:lnTo>
                      <a:pt x="3729" y="11957"/>
                    </a:lnTo>
                    <a:cubicBezTo>
                      <a:pt x="1576" y="11909"/>
                      <a:pt x="-139" y="10119"/>
                      <a:pt x="-81" y="7966"/>
                    </a:cubicBezTo>
                    <a:cubicBezTo>
                      <a:pt x="-81" y="7928"/>
                      <a:pt x="-81" y="7899"/>
                      <a:pt x="-81" y="7861"/>
                    </a:cubicBezTo>
                    <a:cubicBezTo>
                      <a:pt x="71" y="5670"/>
                      <a:pt x="1919" y="3994"/>
                      <a:pt x="4110" y="4051"/>
                    </a:cubicBezTo>
                    <a:cubicBezTo>
                      <a:pt x="9072" y="4308"/>
                      <a:pt x="13987" y="3042"/>
                      <a:pt x="18206" y="432"/>
                    </a:cubicBezTo>
                    <a:cubicBezTo>
                      <a:pt x="20083" y="-616"/>
                      <a:pt x="22455" y="-35"/>
                      <a:pt x="23636" y="1765"/>
                    </a:cubicBezTo>
                    <a:cubicBezTo>
                      <a:pt x="24779" y="3594"/>
                      <a:pt x="24217" y="6004"/>
                      <a:pt x="22388" y="7147"/>
                    </a:cubicBezTo>
                    <a:cubicBezTo>
                      <a:pt x="22359" y="7166"/>
                      <a:pt x="22331" y="7175"/>
                      <a:pt x="22302" y="7194"/>
                    </a:cubicBezTo>
                    <a:cubicBezTo>
                      <a:pt x="17140" y="10338"/>
                      <a:pt x="11206" y="11986"/>
                      <a:pt x="5157" y="1195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6" name="任意多边形: 形状 465">
                <a:extLst>
                  <a:ext uri="{FF2B5EF4-FFF2-40B4-BE49-F238E27FC236}">
                    <a16:creationId xmlns:a16="http://schemas.microsoft.com/office/drawing/2014/main" id="{5DC192D4-EAA1-1278-7FCC-EB115A564AEB}"/>
                  </a:ext>
                </a:extLst>
              </p:cNvPr>
              <p:cNvSpPr/>
              <p:nvPr/>
            </p:nvSpPr>
            <p:spPr>
              <a:xfrm>
                <a:off x="6690026" y="2632636"/>
                <a:ext cx="52032" cy="97149"/>
              </a:xfrm>
              <a:custGeom>
                <a:avLst/>
                <a:gdLst>
                  <a:gd name="connsiteX0" fmla="*/ 3831 w 29405"/>
                  <a:gd name="connsiteY0" fmla="*/ 54814 h 54902"/>
                  <a:gd name="connsiteX1" fmla="*/ 21 w 29405"/>
                  <a:gd name="connsiteY1" fmla="*/ 51861 h 54902"/>
                  <a:gd name="connsiteX2" fmla="*/ 2878 w 29405"/>
                  <a:gd name="connsiteY2" fmla="*/ 47099 h 54902"/>
                  <a:gd name="connsiteX3" fmla="*/ 20671 w 29405"/>
                  <a:gd name="connsiteY3" fmla="*/ 16933 h 54902"/>
                  <a:gd name="connsiteX4" fmla="*/ 15070 w 29405"/>
                  <a:gd name="connsiteY4" fmla="*/ 6522 h 54902"/>
                  <a:gd name="connsiteX5" fmla="*/ 15308 w 29405"/>
                  <a:gd name="connsiteY5" fmla="*/ 950 h 54902"/>
                  <a:gd name="connsiteX6" fmla="*/ 20881 w 29405"/>
                  <a:gd name="connsiteY6" fmla="*/ 1188 h 54902"/>
                  <a:gd name="connsiteX7" fmla="*/ 18566 w 29405"/>
                  <a:gd name="connsiteY7" fmla="*/ 47337 h 54902"/>
                  <a:gd name="connsiteX8" fmla="*/ 4878 w 29405"/>
                  <a:gd name="connsiteY8" fmla="*/ 54719 h 5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05" h="54902">
                    <a:moveTo>
                      <a:pt x="3831" y="54814"/>
                    </a:moveTo>
                    <a:cubicBezTo>
                      <a:pt x="2031" y="54824"/>
                      <a:pt x="459" y="53604"/>
                      <a:pt x="21" y="51861"/>
                    </a:cubicBezTo>
                    <a:cubicBezTo>
                      <a:pt x="-465" y="49766"/>
                      <a:pt x="802" y="47661"/>
                      <a:pt x="2878" y="47099"/>
                    </a:cubicBezTo>
                    <a:cubicBezTo>
                      <a:pt x="16118" y="43679"/>
                      <a:pt x="24090" y="30173"/>
                      <a:pt x="20671" y="16933"/>
                    </a:cubicBezTo>
                    <a:cubicBezTo>
                      <a:pt x="19671" y="13056"/>
                      <a:pt x="17747" y="9484"/>
                      <a:pt x="15070" y="6522"/>
                    </a:cubicBezTo>
                    <a:cubicBezTo>
                      <a:pt x="13594" y="4922"/>
                      <a:pt x="13708" y="2426"/>
                      <a:pt x="15308" y="950"/>
                    </a:cubicBezTo>
                    <a:cubicBezTo>
                      <a:pt x="16908" y="-526"/>
                      <a:pt x="19404" y="-412"/>
                      <a:pt x="20881" y="1188"/>
                    </a:cubicBezTo>
                    <a:cubicBezTo>
                      <a:pt x="32987" y="14571"/>
                      <a:pt x="31949" y="35231"/>
                      <a:pt x="18566" y="47337"/>
                    </a:cubicBezTo>
                    <a:cubicBezTo>
                      <a:pt x="14661" y="50861"/>
                      <a:pt x="9965" y="53395"/>
                      <a:pt x="4878" y="5471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7" name="任意多边形: 形状 466">
                <a:extLst>
                  <a:ext uri="{FF2B5EF4-FFF2-40B4-BE49-F238E27FC236}">
                    <a16:creationId xmlns:a16="http://schemas.microsoft.com/office/drawing/2014/main" id="{A8CE9C2D-BE91-C7C7-1A7F-9714D2994979}"/>
                  </a:ext>
                </a:extLst>
              </p:cNvPr>
              <p:cNvSpPr/>
              <p:nvPr/>
            </p:nvSpPr>
            <p:spPr>
              <a:xfrm>
                <a:off x="6203955" y="2811444"/>
                <a:ext cx="266050" cy="44581"/>
              </a:xfrm>
              <a:custGeom>
                <a:avLst/>
                <a:gdLst>
                  <a:gd name="connsiteX0" fmla="*/ 18969 w 150353"/>
                  <a:gd name="connsiteY0" fmla="*/ 25106 h 25194"/>
                  <a:gd name="connsiteX1" fmla="*/ 3729 w 150353"/>
                  <a:gd name="connsiteY1" fmla="*/ 25106 h 25194"/>
                  <a:gd name="connsiteX2" fmla="*/ -81 w 150353"/>
                  <a:gd name="connsiteY2" fmla="*/ 21115 h 25194"/>
                  <a:gd name="connsiteX3" fmla="*/ -81 w 150353"/>
                  <a:gd name="connsiteY3" fmla="*/ 21010 h 25194"/>
                  <a:gd name="connsiteX4" fmla="*/ 4014 w 150353"/>
                  <a:gd name="connsiteY4" fmla="*/ 17200 h 25194"/>
                  <a:gd name="connsiteX5" fmla="*/ 145270 w 150353"/>
                  <a:gd name="connsiteY5" fmla="*/ 55 h 25194"/>
                  <a:gd name="connsiteX6" fmla="*/ 150128 w 150353"/>
                  <a:gd name="connsiteY6" fmla="*/ 2817 h 25194"/>
                  <a:gd name="connsiteX7" fmla="*/ 147366 w 150353"/>
                  <a:gd name="connsiteY7" fmla="*/ 7675 h 25194"/>
                  <a:gd name="connsiteX8" fmla="*/ 18969 w 150353"/>
                  <a:gd name="connsiteY8" fmla="*/ 25106 h 25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353" h="25194">
                    <a:moveTo>
                      <a:pt x="18969" y="25106"/>
                    </a:moveTo>
                    <a:cubicBezTo>
                      <a:pt x="13920" y="25106"/>
                      <a:pt x="8777" y="25106"/>
                      <a:pt x="3729" y="25106"/>
                    </a:cubicBezTo>
                    <a:cubicBezTo>
                      <a:pt x="1576" y="25058"/>
                      <a:pt x="-139" y="23267"/>
                      <a:pt x="-81" y="21115"/>
                    </a:cubicBezTo>
                    <a:cubicBezTo>
                      <a:pt x="-81" y="21077"/>
                      <a:pt x="-81" y="21048"/>
                      <a:pt x="-81" y="21010"/>
                    </a:cubicBezTo>
                    <a:cubicBezTo>
                      <a:pt x="109" y="18886"/>
                      <a:pt x="1881" y="17238"/>
                      <a:pt x="4014" y="17200"/>
                    </a:cubicBezTo>
                    <a:cubicBezTo>
                      <a:pt x="51706" y="18800"/>
                      <a:pt x="99350" y="13019"/>
                      <a:pt x="145270" y="55"/>
                    </a:cubicBezTo>
                    <a:cubicBezTo>
                      <a:pt x="147375" y="-526"/>
                      <a:pt x="149547" y="712"/>
                      <a:pt x="150128" y="2817"/>
                    </a:cubicBezTo>
                    <a:cubicBezTo>
                      <a:pt x="150709" y="4922"/>
                      <a:pt x="149471" y="7094"/>
                      <a:pt x="147366" y="7675"/>
                    </a:cubicBezTo>
                    <a:cubicBezTo>
                      <a:pt x="105560" y="19315"/>
                      <a:pt x="62364" y="25182"/>
                      <a:pt x="18969" y="2510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8" name="任意多边形: 形状 467">
                <a:extLst>
                  <a:ext uri="{FF2B5EF4-FFF2-40B4-BE49-F238E27FC236}">
                    <a16:creationId xmlns:a16="http://schemas.microsoft.com/office/drawing/2014/main" id="{DAA078C4-F80A-E5AD-F92E-52B3C777F9DF}"/>
                  </a:ext>
                </a:extLst>
              </p:cNvPr>
              <p:cNvSpPr/>
              <p:nvPr/>
            </p:nvSpPr>
            <p:spPr>
              <a:xfrm>
                <a:off x="6690527" y="2668687"/>
                <a:ext cx="52738" cy="19298"/>
              </a:xfrm>
              <a:custGeom>
                <a:avLst/>
                <a:gdLst>
                  <a:gd name="connsiteX0" fmla="*/ 3833 w 29804"/>
                  <a:gd name="connsiteY0" fmla="*/ 10818 h 10906"/>
                  <a:gd name="connsiteX1" fmla="*/ -82 w 29804"/>
                  <a:gd name="connsiteY1" fmla="*/ 6741 h 10906"/>
                  <a:gd name="connsiteX2" fmla="*/ 2023 w 29804"/>
                  <a:gd name="connsiteY2" fmla="*/ 3293 h 10906"/>
                  <a:gd name="connsiteX3" fmla="*/ 27074 w 29804"/>
                  <a:gd name="connsiteY3" fmla="*/ 1674 h 10906"/>
                  <a:gd name="connsiteX4" fmla="*/ 29503 w 29804"/>
                  <a:gd name="connsiteY4" fmla="*/ 6674 h 10906"/>
                  <a:gd name="connsiteX5" fmla="*/ 24502 w 29804"/>
                  <a:gd name="connsiteY5" fmla="*/ 9103 h 10906"/>
                  <a:gd name="connsiteX6" fmla="*/ 5452 w 29804"/>
                  <a:gd name="connsiteY6" fmla="*/ 10342 h 10906"/>
                  <a:gd name="connsiteX7" fmla="*/ 3833 w 29804"/>
                  <a:gd name="connsiteY7" fmla="*/ 10818 h 10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04" h="10906">
                    <a:moveTo>
                      <a:pt x="3833" y="10818"/>
                    </a:moveTo>
                    <a:cubicBezTo>
                      <a:pt x="1623" y="10770"/>
                      <a:pt x="-130" y="8941"/>
                      <a:pt x="-82" y="6741"/>
                    </a:cubicBezTo>
                    <a:cubicBezTo>
                      <a:pt x="-53" y="5293"/>
                      <a:pt x="747" y="3979"/>
                      <a:pt x="2023" y="3293"/>
                    </a:cubicBezTo>
                    <a:cubicBezTo>
                      <a:pt x="9824" y="-565"/>
                      <a:pt x="18844" y="-1146"/>
                      <a:pt x="27074" y="1674"/>
                    </a:cubicBezTo>
                    <a:cubicBezTo>
                      <a:pt x="29122" y="2388"/>
                      <a:pt x="30217" y="4626"/>
                      <a:pt x="29503" y="6674"/>
                    </a:cubicBezTo>
                    <a:cubicBezTo>
                      <a:pt x="28788" y="8722"/>
                      <a:pt x="26550" y="9818"/>
                      <a:pt x="24502" y="9103"/>
                    </a:cubicBezTo>
                    <a:cubicBezTo>
                      <a:pt x="18235" y="6998"/>
                      <a:pt x="11396" y="7436"/>
                      <a:pt x="5452" y="10342"/>
                    </a:cubicBezTo>
                    <a:cubicBezTo>
                      <a:pt x="4957" y="10618"/>
                      <a:pt x="4405" y="10780"/>
                      <a:pt x="3833" y="1081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9" name="任意多边形: 形状 468">
                <a:extLst>
                  <a:ext uri="{FF2B5EF4-FFF2-40B4-BE49-F238E27FC236}">
                    <a16:creationId xmlns:a16="http://schemas.microsoft.com/office/drawing/2014/main" id="{E9F33751-2118-BD94-654C-6B8166E5B88D}"/>
                  </a:ext>
                </a:extLst>
              </p:cNvPr>
              <p:cNvSpPr/>
              <p:nvPr/>
            </p:nvSpPr>
            <p:spPr>
              <a:xfrm>
                <a:off x="6472533" y="2344658"/>
                <a:ext cx="81268" cy="120510"/>
              </a:xfrm>
              <a:custGeom>
                <a:avLst/>
                <a:gdLst>
                  <a:gd name="connsiteX0" fmla="*/ 37970 w 45927"/>
                  <a:gd name="connsiteY0" fmla="*/ 68016 h 68104"/>
                  <a:gd name="connsiteX1" fmla="*/ 30826 w 45927"/>
                  <a:gd name="connsiteY1" fmla="*/ 63444 h 68104"/>
                  <a:gd name="connsiteX2" fmla="*/ 1489 w 45927"/>
                  <a:gd name="connsiteY2" fmla="*/ 12676 h 68104"/>
                  <a:gd name="connsiteX3" fmla="*/ 3156 w 45927"/>
                  <a:gd name="connsiteY3" fmla="*/ 1484 h 68104"/>
                  <a:gd name="connsiteX4" fmla="*/ 14348 w 45927"/>
                  <a:gd name="connsiteY4" fmla="*/ 3151 h 68104"/>
                  <a:gd name="connsiteX5" fmla="*/ 45114 w 45927"/>
                  <a:gd name="connsiteY5" fmla="*/ 56396 h 68104"/>
                  <a:gd name="connsiteX6" fmla="*/ 41323 w 45927"/>
                  <a:gd name="connsiteY6" fmla="*/ 66768 h 68104"/>
                  <a:gd name="connsiteX7" fmla="*/ 41304 w 45927"/>
                  <a:gd name="connsiteY7" fmla="*/ 66778 h 68104"/>
                  <a:gd name="connsiteX8" fmla="*/ 37970 w 45927"/>
                  <a:gd name="connsiteY8" fmla="*/ 68016 h 68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927" h="68104">
                    <a:moveTo>
                      <a:pt x="37970" y="68016"/>
                    </a:moveTo>
                    <a:cubicBezTo>
                      <a:pt x="34903" y="68006"/>
                      <a:pt x="32122" y="66225"/>
                      <a:pt x="30826" y="63444"/>
                    </a:cubicBezTo>
                    <a:cubicBezTo>
                      <a:pt x="22540" y="45699"/>
                      <a:pt x="12729" y="28716"/>
                      <a:pt x="1489" y="12676"/>
                    </a:cubicBezTo>
                    <a:cubicBezTo>
                      <a:pt x="-1139" y="9123"/>
                      <a:pt x="-396" y="4113"/>
                      <a:pt x="3156" y="1484"/>
                    </a:cubicBezTo>
                    <a:cubicBezTo>
                      <a:pt x="6709" y="-1145"/>
                      <a:pt x="11719" y="-402"/>
                      <a:pt x="14348" y="3151"/>
                    </a:cubicBezTo>
                    <a:cubicBezTo>
                      <a:pt x="26159" y="19953"/>
                      <a:pt x="36456" y="37774"/>
                      <a:pt x="45114" y="56396"/>
                    </a:cubicBezTo>
                    <a:cubicBezTo>
                      <a:pt x="46933" y="60310"/>
                      <a:pt x="45238" y="64949"/>
                      <a:pt x="41323" y="66768"/>
                    </a:cubicBezTo>
                    <a:cubicBezTo>
                      <a:pt x="41313" y="66768"/>
                      <a:pt x="41313" y="66778"/>
                      <a:pt x="41304" y="66778"/>
                    </a:cubicBezTo>
                    <a:cubicBezTo>
                      <a:pt x="40313" y="67454"/>
                      <a:pt x="39170" y="67883"/>
                      <a:pt x="37970" y="6801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0" name="任意多边形: 形状 469">
                <a:extLst>
                  <a:ext uri="{FF2B5EF4-FFF2-40B4-BE49-F238E27FC236}">
                    <a16:creationId xmlns:a16="http://schemas.microsoft.com/office/drawing/2014/main" id="{01F55E19-25A1-BE56-DCDB-1C7736279651}"/>
                  </a:ext>
                </a:extLst>
              </p:cNvPr>
              <p:cNvSpPr/>
              <p:nvPr/>
            </p:nvSpPr>
            <p:spPr>
              <a:xfrm>
                <a:off x="6243533" y="2303420"/>
                <a:ext cx="93500" cy="42935"/>
              </a:xfrm>
              <a:custGeom>
                <a:avLst/>
                <a:gdLst>
                  <a:gd name="connsiteX0" fmla="*/ 7460 w 52840"/>
                  <a:gd name="connsiteY0" fmla="*/ 24170 h 24264"/>
                  <a:gd name="connsiteX1" fmla="*/ -74 w 52840"/>
                  <a:gd name="connsiteY1" fmla="*/ 15911 h 24264"/>
                  <a:gd name="connsiteX2" fmla="*/ 5745 w 52840"/>
                  <a:gd name="connsiteY2" fmla="*/ 8644 h 24264"/>
                  <a:gd name="connsiteX3" fmla="*/ 43845 w 52840"/>
                  <a:gd name="connsiteY3" fmla="*/ -24 h 24264"/>
                  <a:gd name="connsiteX4" fmla="*/ 52694 w 52840"/>
                  <a:gd name="connsiteY4" fmla="*/ 6815 h 24264"/>
                  <a:gd name="connsiteX5" fmla="*/ 47370 w 52840"/>
                  <a:gd name="connsiteY5" fmla="*/ 15311 h 24264"/>
                  <a:gd name="connsiteX6" fmla="*/ 9270 w 52840"/>
                  <a:gd name="connsiteY6" fmla="*/ 23979 h 24264"/>
                  <a:gd name="connsiteX7" fmla="*/ 7460 w 52840"/>
                  <a:gd name="connsiteY7" fmla="*/ 24170 h 2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840" h="24264">
                    <a:moveTo>
                      <a:pt x="7460" y="24170"/>
                    </a:moveTo>
                    <a:cubicBezTo>
                      <a:pt x="3098" y="23970"/>
                      <a:pt x="-274" y="20274"/>
                      <a:pt x="-74" y="15911"/>
                    </a:cubicBezTo>
                    <a:cubicBezTo>
                      <a:pt x="78" y="12482"/>
                      <a:pt x="2431" y="9549"/>
                      <a:pt x="5745" y="8644"/>
                    </a:cubicBezTo>
                    <a:lnTo>
                      <a:pt x="43845" y="-24"/>
                    </a:lnTo>
                    <a:cubicBezTo>
                      <a:pt x="48179" y="-576"/>
                      <a:pt x="52142" y="2481"/>
                      <a:pt x="52694" y="6815"/>
                    </a:cubicBezTo>
                    <a:cubicBezTo>
                      <a:pt x="53170" y="10549"/>
                      <a:pt x="50941" y="14111"/>
                      <a:pt x="47370" y="15311"/>
                    </a:cubicBezTo>
                    <a:lnTo>
                      <a:pt x="9270" y="23979"/>
                    </a:lnTo>
                    <a:cubicBezTo>
                      <a:pt x="8679" y="24132"/>
                      <a:pt x="8070" y="24198"/>
                      <a:pt x="7460" y="2417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1" name="任意多边形: 形状 470">
                <a:extLst>
                  <a:ext uri="{FF2B5EF4-FFF2-40B4-BE49-F238E27FC236}">
                    <a16:creationId xmlns:a16="http://schemas.microsoft.com/office/drawing/2014/main" id="{43D65442-B278-5B87-51B2-9B3B1C672D9D}"/>
                  </a:ext>
                </a:extLst>
              </p:cNvPr>
              <p:cNvSpPr/>
              <p:nvPr/>
            </p:nvSpPr>
            <p:spPr>
              <a:xfrm>
                <a:off x="6384212" y="2464698"/>
                <a:ext cx="47543" cy="60943"/>
              </a:xfrm>
              <a:custGeom>
                <a:avLst/>
                <a:gdLst>
                  <a:gd name="connsiteX0" fmla="*/ 23208 w 26868"/>
                  <a:gd name="connsiteY0" fmla="*/ 22943 h 34441"/>
                  <a:gd name="connsiteX1" fmla="*/ 4158 w 26868"/>
                  <a:gd name="connsiteY1" fmla="*/ 33325 h 34441"/>
                  <a:gd name="connsiteX2" fmla="*/ 3491 w 26868"/>
                  <a:gd name="connsiteY2" fmla="*/ 11322 h 34441"/>
                  <a:gd name="connsiteX3" fmla="*/ 22541 w 26868"/>
                  <a:gd name="connsiteY3" fmla="*/ 940 h 34441"/>
                  <a:gd name="connsiteX4" fmla="*/ 23208 w 26868"/>
                  <a:gd name="connsiteY4" fmla="*/ 22943 h 34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68" h="34441">
                    <a:moveTo>
                      <a:pt x="23208" y="22943"/>
                    </a:moveTo>
                    <a:cubicBezTo>
                      <a:pt x="18064" y="31896"/>
                      <a:pt x="9397" y="36564"/>
                      <a:pt x="4158" y="33325"/>
                    </a:cubicBezTo>
                    <a:cubicBezTo>
                      <a:pt x="-1081" y="30087"/>
                      <a:pt x="-1653" y="20276"/>
                      <a:pt x="3491" y="11322"/>
                    </a:cubicBezTo>
                    <a:cubicBezTo>
                      <a:pt x="8634" y="2369"/>
                      <a:pt x="17397" y="-2298"/>
                      <a:pt x="22541" y="940"/>
                    </a:cubicBezTo>
                    <a:cubicBezTo>
                      <a:pt x="27684" y="4179"/>
                      <a:pt x="28447" y="13418"/>
                      <a:pt x="23208" y="22943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2" name="任意多边形: 形状 471">
                <a:extLst>
                  <a:ext uri="{FF2B5EF4-FFF2-40B4-BE49-F238E27FC236}">
                    <a16:creationId xmlns:a16="http://schemas.microsoft.com/office/drawing/2014/main" id="{415E80DC-245D-EAA7-7A92-360274206FC0}"/>
                  </a:ext>
                </a:extLst>
              </p:cNvPr>
              <p:cNvSpPr/>
              <p:nvPr/>
            </p:nvSpPr>
            <p:spPr>
              <a:xfrm rot="18000001">
                <a:off x="6211969" y="2417103"/>
                <a:ext cx="54607" cy="33707"/>
              </a:xfrm>
              <a:custGeom>
                <a:avLst/>
                <a:gdLst>
                  <a:gd name="connsiteX0" fmla="*/ 30778 w 30860"/>
                  <a:gd name="connsiteY0" fmla="*/ 9437 h 19049"/>
                  <a:gd name="connsiteX1" fmla="*/ 15348 w 30860"/>
                  <a:gd name="connsiteY1" fmla="*/ 18962 h 19049"/>
                  <a:gd name="connsiteX2" fmla="*/ -83 w 30860"/>
                  <a:gd name="connsiteY2" fmla="*/ 9437 h 19049"/>
                  <a:gd name="connsiteX3" fmla="*/ 15348 w 30860"/>
                  <a:gd name="connsiteY3" fmla="*/ -88 h 19049"/>
                  <a:gd name="connsiteX4" fmla="*/ 30778 w 30860"/>
                  <a:gd name="connsiteY4" fmla="*/ 9437 h 1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0" h="19049">
                    <a:moveTo>
                      <a:pt x="30778" y="9437"/>
                    </a:moveTo>
                    <a:cubicBezTo>
                      <a:pt x="30778" y="14697"/>
                      <a:pt x="23870" y="18962"/>
                      <a:pt x="15348" y="18962"/>
                    </a:cubicBezTo>
                    <a:cubicBezTo>
                      <a:pt x="6826" y="18962"/>
                      <a:pt x="-83" y="14697"/>
                      <a:pt x="-83" y="9437"/>
                    </a:cubicBezTo>
                    <a:cubicBezTo>
                      <a:pt x="-83" y="4176"/>
                      <a:pt x="6826" y="-88"/>
                      <a:pt x="15348" y="-88"/>
                    </a:cubicBezTo>
                    <a:cubicBezTo>
                      <a:pt x="23870" y="-88"/>
                      <a:pt x="30778" y="4176"/>
                      <a:pt x="30778" y="943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3" name="任意多边形: 形状 472">
                <a:extLst>
                  <a:ext uri="{FF2B5EF4-FFF2-40B4-BE49-F238E27FC236}">
                    <a16:creationId xmlns:a16="http://schemas.microsoft.com/office/drawing/2014/main" id="{A0F206F7-F8AB-2FDA-510B-9FD9E7868572}"/>
                  </a:ext>
                </a:extLst>
              </p:cNvPr>
              <p:cNvSpPr/>
              <p:nvPr/>
            </p:nvSpPr>
            <p:spPr>
              <a:xfrm>
                <a:off x="6316714" y="2263758"/>
                <a:ext cx="395069" cy="338606"/>
              </a:xfrm>
              <a:custGeom>
                <a:avLst/>
                <a:gdLst>
                  <a:gd name="connsiteX0" fmla="*/ 151365 w 223266"/>
                  <a:gd name="connsiteY0" fmla="*/ 191269 h 191357"/>
                  <a:gd name="connsiteX1" fmla="*/ 147269 w 223266"/>
                  <a:gd name="connsiteY1" fmla="*/ 190697 h 191357"/>
                  <a:gd name="connsiteX2" fmla="*/ 3537 w 223266"/>
                  <a:gd name="connsiteY2" fmla="*/ 140405 h 191357"/>
                  <a:gd name="connsiteX3" fmla="*/ -83 w 223266"/>
                  <a:gd name="connsiteY3" fmla="*/ 137643 h 191357"/>
                  <a:gd name="connsiteX4" fmla="*/ 1727 w 223266"/>
                  <a:gd name="connsiteY4" fmla="*/ 133452 h 191357"/>
                  <a:gd name="connsiteX5" fmla="*/ 64878 w 223266"/>
                  <a:gd name="connsiteY5" fmla="*/ 4484 h 191357"/>
                  <a:gd name="connsiteX6" fmla="*/ 67449 w 223266"/>
                  <a:gd name="connsiteY6" fmla="*/ -88 h 191357"/>
                  <a:gd name="connsiteX7" fmla="*/ 72307 w 223266"/>
                  <a:gd name="connsiteY7" fmla="*/ 1912 h 191357"/>
                  <a:gd name="connsiteX8" fmla="*/ 144507 w 223266"/>
                  <a:gd name="connsiteY8" fmla="*/ 30487 h 191357"/>
                  <a:gd name="connsiteX9" fmla="*/ 217087 w 223266"/>
                  <a:gd name="connsiteY9" fmla="*/ 59062 h 191357"/>
                  <a:gd name="connsiteX10" fmla="*/ 223183 w 223266"/>
                  <a:gd name="connsiteY10" fmla="*/ 61634 h 191357"/>
                  <a:gd name="connsiteX11" fmla="*/ 14681 w 223266"/>
                  <a:gd name="connsiteY11" fmla="*/ 132976 h 191357"/>
                  <a:gd name="connsiteX12" fmla="*/ 144983 w 223266"/>
                  <a:gd name="connsiteY12" fmla="*/ 178315 h 191357"/>
                  <a:gd name="connsiteX13" fmla="*/ 206514 w 223266"/>
                  <a:gd name="connsiteY13" fmla="*/ 66872 h 191357"/>
                  <a:gd name="connsiteX14" fmla="*/ 140316 w 223266"/>
                  <a:gd name="connsiteY14" fmla="*/ 41155 h 191357"/>
                  <a:gd name="connsiteX15" fmla="*/ 72593 w 223266"/>
                  <a:gd name="connsiteY15" fmla="*/ 14866 h 191357"/>
                  <a:gd name="connsiteX16" fmla="*/ 14681 w 223266"/>
                  <a:gd name="connsiteY16" fmla="*/ 132976 h 1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266" h="191357">
                    <a:moveTo>
                      <a:pt x="151365" y="191269"/>
                    </a:moveTo>
                    <a:lnTo>
                      <a:pt x="147269" y="190697"/>
                    </a:lnTo>
                    <a:cubicBezTo>
                      <a:pt x="102597" y="184125"/>
                      <a:pt x="8680" y="144311"/>
                      <a:pt x="3537" y="140405"/>
                    </a:cubicBezTo>
                    <a:lnTo>
                      <a:pt x="-83" y="137643"/>
                    </a:lnTo>
                    <a:lnTo>
                      <a:pt x="1727" y="133452"/>
                    </a:lnTo>
                    <a:cubicBezTo>
                      <a:pt x="20196" y="89247"/>
                      <a:pt x="41284" y="46184"/>
                      <a:pt x="64878" y="4484"/>
                    </a:cubicBezTo>
                    <a:lnTo>
                      <a:pt x="67449" y="-88"/>
                    </a:lnTo>
                    <a:lnTo>
                      <a:pt x="72307" y="1912"/>
                    </a:lnTo>
                    <a:cubicBezTo>
                      <a:pt x="96024" y="11437"/>
                      <a:pt x="120694" y="20962"/>
                      <a:pt x="144507" y="30487"/>
                    </a:cubicBezTo>
                    <a:cubicBezTo>
                      <a:pt x="168319" y="40012"/>
                      <a:pt x="193180" y="48870"/>
                      <a:pt x="217087" y="59062"/>
                    </a:cubicBezTo>
                    <a:lnTo>
                      <a:pt x="223183" y="61634"/>
                    </a:lnTo>
                    <a:close/>
                    <a:moveTo>
                      <a:pt x="14681" y="132976"/>
                    </a:moveTo>
                    <a:cubicBezTo>
                      <a:pt x="32874" y="141453"/>
                      <a:pt x="105073" y="171076"/>
                      <a:pt x="144983" y="178315"/>
                    </a:cubicBezTo>
                    <a:lnTo>
                      <a:pt x="206514" y="66872"/>
                    </a:lnTo>
                    <a:cubicBezTo>
                      <a:pt x="184607" y="58014"/>
                      <a:pt x="162128" y="49442"/>
                      <a:pt x="140316" y="41155"/>
                    </a:cubicBezTo>
                    <a:cubicBezTo>
                      <a:pt x="118503" y="32868"/>
                      <a:pt x="95072" y="24010"/>
                      <a:pt x="72593" y="14866"/>
                    </a:cubicBezTo>
                    <a:cubicBezTo>
                      <a:pt x="51143" y="53147"/>
                      <a:pt x="31807" y="92580"/>
                      <a:pt x="14681" y="132976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4" name="任意多边形: 形状 473">
                <a:extLst>
                  <a:ext uri="{FF2B5EF4-FFF2-40B4-BE49-F238E27FC236}">
                    <a16:creationId xmlns:a16="http://schemas.microsoft.com/office/drawing/2014/main" id="{1FDA7455-8399-3E3C-2868-3F5D8F9174D8}"/>
                  </a:ext>
                </a:extLst>
              </p:cNvPr>
              <p:cNvSpPr/>
              <p:nvPr/>
            </p:nvSpPr>
            <p:spPr>
              <a:xfrm>
                <a:off x="6062547" y="2185047"/>
                <a:ext cx="322932" cy="300852"/>
              </a:xfrm>
              <a:custGeom>
                <a:avLst/>
                <a:gdLst>
                  <a:gd name="connsiteX0" fmla="*/ 110312 w 182499"/>
                  <a:gd name="connsiteY0" fmla="*/ 169933 h 170021"/>
                  <a:gd name="connsiteX1" fmla="*/ 106312 w 182499"/>
                  <a:gd name="connsiteY1" fmla="*/ 169361 h 170021"/>
                  <a:gd name="connsiteX2" fmla="*/ 3442 w 182499"/>
                  <a:gd name="connsiteY2" fmla="*/ 139834 h 170021"/>
                  <a:gd name="connsiteX3" fmla="*/ -83 w 182499"/>
                  <a:gd name="connsiteY3" fmla="*/ 137072 h 170021"/>
                  <a:gd name="connsiteX4" fmla="*/ 1822 w 182499"/>
                  <a:gd name="connsiteY4" fmla="*/ 133357 h 170021"/>
                  <a:gd name="connsiteX5" fmla="*/ 65068 w 182499"/>
                  <a:gd name="connsiteY5" fmla="*/ 4388 h 170021"/>
                  <a:gd name="connsiteX6" fmla="*/ 67640 w 182499"/>
                  <a:gd name="connsiteY6" fmla="*/ -88 h 170021"/>
                  <a:gd name="connsiteX7" fmla="*/ 72403 w 182499"/>
                  <a:gd name="connsiteY7" fmla="*/ 1912 h 170021"/>
                  <a:gd name="connsiteX8" fmla="*/ 123742 w 182499"/>
                  <a:gd name="connsiteY8" fmla="*/ 19533 h 170021"/>
                  <a:gd name="connsiteX9" fmla="*/ 176320 w 182499"/>
                  <a:gd name="connsiteY9" fmla="*/ 37726 h 170021"/>
                  <a:gd name="connsiteX10" fmla="*/ 182416 w 182499"/>
                  <a:gd name="connsiteY10" fmla="*/ 40202 h 170021"/>
                  <a:gd name="connsiteX11" fmla="*/ 15062 w 182499"/>
                  <a:gd name="connsiteY11" fmla="*/ 131833 h 170021"/>
                  <a:gd name="connsiteX12" fmla="*/ 104311 w 182499"/>
                  <a:gd name="connsiteY12" fmla="*/ 156598 h 170021"/>
                  <a:gd name="connsiteX13" fmla="*/ 165843 w 182499"/>
                  <a:gd name="connsiteY13" fmla="*/ 45155 h 170021"/>
                  <a:gd name="connsiteX14" fmla="*/ 120694 w 182499"/>
                  <a:gd name="connsiteY14" fmla="*/ 30011 h 170021"/>
                  <a:gd name="connsiteX15" fmla="*/ 73069 w 182499"/>
                  <a:gd name="connsiteY15" fmla="*/ 13818 h 170021"/>
                  <a:gd name="connsiteX16" fmla="*/ 14681 w 182499"/>
                  <a:gd name="connsiteY16" fmla="*/ 132309 h 170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2499" h="170021">
                    <a:moveTo>
                      <a:pt x="110312" y="169933"/>
                    </a:moveTo>
                    <a:lnTo>
                      <a:pt x="106312" y="169361"/>
                    </a:lnTo>
                    <a:cubicBezTo>
                      <a:pt x="70898" y="163970"/>
                      <a:pt x="36322" y="154045"/>
                      <a:pt x="3442" y="139834"/>
                    </a:cubicBezTo>
                    <a:lnTo>
                      <a:pt x="-83" y="137072"/>
                    </a:lnTo>
                    <a:lnTo>
                      <a:pt x="1822" y="133357"/>
                    </a:lnTo>
                    <a:cubicBezTo>
                      <a:pt x="20358" y="89170"/>
                      <a:pt x="41484" y="46098"/>
                      <a:pt x="65068" y="4388"/>
                    </a:cubicBezTo>
                    <a:lnTo>
                      <a:pt x="67640" y="-88"/>
                    </a:lnTo>
                    <a:lnTo>
                      <a:pt x="72403" y="1912"/>
                    </a:lnTo>
                    <a:cubicBezTo>
                      <a:pt x="89109" y="8894"/>
                      <a:pt x="106264" y="14780"/>
                      <a:pt x="123742" y="19533"/>
                    </a:cubicBezTo>
                    <a:cubicBezTo>
                      <a:pt x="141640" y="24477"/>
                      <a:pt x="159194" y="30554"/>
                      <a:pt x="176320" y="37726"/>
                    </a:cubicBezTo>
                    <a:lnTo>
                      <a:pt x="182416" y="40202"/>
                    </a:lnTo>
                    <a:close/>
                    <a:moveTo>
                      <a:pt x="15062" y="131833"/>
                    </a:moveTo>
                    <a:cubicBezTo>
                      <a:pt x="43942" y="142958"/>
                      <a:pt x="73831" y="151245"/>
                      <a:pt x="104311" y="156598"/>
                    </a:cubicBezTo>
                    <a:lnTo>
                      <a:pt x="165843" y="45155"/>
                    </a:lnTo>
                    <a:cubicBezTo>
                      <a:pt x="151108" y="39202"/>
                      <a:pt x="136030" y="34145"/>
                      <a:pt x="120694" y="30011"/>
                    </a:cubicBezTo>
                    <a:cubicBezTo>
                      <a:pt x="104521" y="25524"/>
                      <a:pt x="88624" y="20114"/>
                      <a:pt x="73069" y="13818"/>
                    </a:cubicBezTo>
                    <a:cubicBezTo>
                      <a:pt x="51457" y="52223"/>
                      <a:pt x="31969" y="91780"/>
                      <a:pt x="14681" y="132309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5" name="任意多边形: 形状 474">
                <a:extLst>
                  <a:ext uri="{FF2B5EF4-FFF2-40B4-BE49-F238E27FC236}">
                    <a16:creationId xmlns:a16="http://schemas.microsoft.com/office/drawing/2014/main" id="{CCBE52A2-415B-296A-EEF0-DD123337D076}"/>
                  </a:ext>
                </a:extLst>
              </p:cNvPr>
              <p:cNvSpPr/>
              <p:nvPr/>
            </p:nvSpPr>
            <p:spPr>
              <a:xfrm>
                <a:off x="6280309" y="2402243"/>
                <a:ext cx="85451" cy="40677"/>
              </a:xfrm>
              <a:custGeom>
                <a:avLst/>
                <a:gdLst>
                  <a:gd name="connsiteX0" fmla="*/ 42018 w 48291"/>
                  <a:gd name="connsiteY0" fmla="*/ 22901 h 22988"/>
                  <a:gd name="connsiteX1" fmla="*/ 5156 w 48291"/>
                  <a:gd name="connsiteY1" fmla="*/ 12518 h 22988"/>
                  <a:gd name="connsiteX2" fmla="*/ -83 w 48291"/>
                  <a:gd name="connsiteY2" fmla="*/ 1946 h 22988"/>
                  <a:gd name="connsiteX3" fmla="*/ 48209 w 48291"/>
                  <a:gd name="connsiteY3" fmla="*/ 12804 h 22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91" h="22988">
                    <a:moveTo>
                      <a:pt x="42018" y="22901"/>
                    </a:moveTo>
                    <a:cubicBezTo>
                      <a:pt x="17062" y="7565"/>
                      <a:pt x="5251" y="12423"/>
                      <a:pt x="5156" y="12518"/>
                    </a:cubicBezTo>
                    <a:lnTo>
                      <a:pt x="-83" y="1946"/>
                    </a:lnTo>
                    <a:cubicBezTo>
                      <a:pt x="1537" y="1088"/>
                      <a:pt x="17348" y="-6055"/>
                      <a:pt x="48209" y="12804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6" name="任意多边形: 形状 475">
                <a:extLst>
                  <a:ext uri="{FF2B5EF4-FFF2-40B4-BE49-F238E27FC236}">
                    <a16:creationId xmlns:a16="http://schemas.microsoft.com/office/drawing/2014/main" id="{10C143E5-71F2-D7AD-BB26-960178273B00}"/>
                  </a:ext>
                </a:extLst>
              </p:cNvPr>
              <p:cNvSpPr/>
              <p:nvPr/>
            </p:nvSpPr>
            <p:spPr>
              <a:xfrm>
                <a:off x="6013282" y="3311469"/>
                <a:ext cx="355174" cy="385257"/>
              </a:xfrm>
              <a:custGeom>
                <a:avLst/>
                <a:gdLst>
                  <a:gd name="connsiteX0" fmla="*/ 110054 w 200720"/>
                  <a:gd name="connsiteY0" fmla="*/ 217634 h 217721"/>
                  <a:gd name="connsiteX1" fmla="*/ 110054 w 200720"/>
                  <a:gd name="connsiteY1" fmla="*/ 217634 h 217721"/>
                  <a:gd name="connsiteX2" fmla="*/ 77479 w 200720"/>
                  <a:gd name="connsiteY2" fmla="*/ 189059 h 217721"/>
                  <a:gd name="connsiteX3" fmla="*/ 136 w 200720"/>
                  <a:gd name="connsiteY3" fmla="*/ 5131 h 217721"/>
                  <a:gd name="connsiteX4" fmla="*/ 2565 w 200720"/>
                  <a:gd name="connsiteY4" fmla="*/ 130 h 217721"/>
                  <a:gd name="connsiteX5" fmla="*/ 7565 w 200720"/>
                  <a:gd name="connsiteY5" fmla="*/ 2559 h 217721"/>
                  <a:gd name="connsiteX6" fmla="*/ 84527 w 200720"/>
                  <a:gd name="connsiteY6" fmla="*/ 185534 h 217721"/>
                  <a:gd name="connsiteX7" fmla="*/ 110150 w 200720"/>
                  <a:gd name="connsiteY7" fmla="*/ 210014 h 217721"/>
                  <a:gd name="connsiteX8" fmla="*/ 129200 w 200720"/>
                  <a:gd name="connsiteY8" fmla="*/ 200489 h 217721"/>
                  <a:gd name="connsiteX9" fmla="*/ 193112 w 200720"/>
                  <a:gd name="connsiteY9" fmla="*/ 117716 h 217721"/>
                  <a:gd name="connsiteX10" fmla="*/ 198351 w 200720"/>
                  <a:gd name="connsiteY10" fmla="*/ 115716 h 217721"/>
                  <a:gd name="connsiteX11" fmla="*/ 200285 w 200720"/>
                  <a:gd name="connsiteY11" fmla="*/ 120888 h 217721"/>
                  <a:gd name="connsiteX12" fmla="*/ 200256 w 200720"/>
                  <a:gd name="connsiteY12" fmla="*/ 120955 h 217721"/>
                  <a:gd name="connsiteX13" fmla="*/ 134153 w 200720"/>
                  <a:gd name="connsiteY13" fmla="*/ 206680 h 217721"/>
                  <a:gd name="connsiteX14" fmla="*/ 110054 w 200720"/>
                  <a:gd name="connsiteY14" fmla="*/ 217634 h 217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00720" h="217721">
                    <a:moveTo>
                      <a:pt x="110054" y="217634"/>
                    </a:moveTo>
                    <a:lnTo>
                      <a:pt x="110054" y="217634"/>
                    </a:lnTo>
                    <a:cubicBezTo>
                      <a:pt x="93671" y="217634"/>
                      <a:pt x="83575" y="201060"/>
                      <a:pt x="77479" y="189059"/>
                    </a:cubicBezTo>
                    <a:cubicBezTo>
                      <a:pt x="47675" y="129518"/>
                      <a:pt x="21843" y="68072"/>
                      <a:pt x="136" y="5131"/>
                    </a:cubicBezTo>
                    <a:cubicBezTo>
                      <a:pt x="-578" y="3083"/>
                      <a:pt x="517" y="845"/>
                      <a:pt x="2565" y="130"/>
                    </a:cubicBezTo>
                    <a:cubicBezTo>
                      <a:pt x="4612" y="-584"/>
                      <a:pt x="6851" y="511"/>
                      <a:pt x="7565" y="2559"/>
                    </a:cubicBezTo>
                    <a:cubicBezTo>
                      <a:pt x="29149" y="65186"/>
                      <a:pt x="54857" y="126308"/>
                      <a:pt x="84527" y="185534"/>
                    </a:cubicBezTo>
                    <a:cubicBezTo>
                      <a:pt x="89671" y="196012"/>
                      <a:pt x="98053" y="209918"/>
                      <a:pt x="110150" y="210014"/>
                    </a:cubicBezTo>
                    <a:cubicBezTo>
                      <a:pt x="117408" y="209118"/>
                      <a:pt x="124132" y="205756"/>
                      <a:pt x="129200" y="200489"/>
                    </a:cubicBezTo>
                    <a:cubicBezTo>
                      <a:pt x="156641" y="178229"/>
                      <a:pt x="178520" y="149892"/>
                      <a:pt x="193112" y="117716"/>
                    </a:cubicBezTo>
                    <a:cubicBezTo>
                      <a:pt x="194017" y="115735"/>
                      <a:pt x="196351" y="114840"/>
                      <a:pt x="198351" y="115716"/>
                    </a:cubicBezTo>
                    <a:cubicBezTo>
                      <a:pt x="200313" y="116611"/>
                      <a:pt x="201180" y="118926"/>
                      <a:pt x="200285" y="120888"/>
                    </a:cubicBezTo>
                    <a:cubicBezTo>
                      <a:pt x="200275" y="120907"/>
                      <a:pt x="200266" y="120936"/>
                      <a:pt x="200256" y="120955"/>
                    </a:cubicBezTo>
                    <a:cubicBezTo>
                      <a:pt x="185168" y="154273"/>
                      <a:pt x="162537" y="183620"/>
                      <a:pt x="134153" y="206680"/>
                    </a:cubicBezTo>
                    <a:cubicBezTo>
                      <a:pt x="127599" y="212966"/>
                      <a:pt x="119103" y="216833"/>
                      <a:pt x="110054" y="21763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7" name="任意多边形: 形状 476">
                <a:extLst>
                  <a:ext uri="{FF2B5EF4-FFF2-40B4-BE49-F238E27FC236}">
                    <a16:creationId xmlns:a16="http://schemas.microsoft.com/office/drawing/2014/main" id="{F9D4D0BE-18DD-50F6-584E-4DBDD84D892E}"/>
                  </a:ext>
                </a:extLst>
              </p:cNvPr>
              <p:cNvSpPr/>
              <p:nvPr/>
            </p:nvSpPr>
            <p:spPr>
              <a:xfrm>
                <a:off x="6432765" y="3220727"/>
                <a:ext cx="562369" cy="509202"/>
              </a:xfrm>
              <a:custGeom>
                <a:avLst/>
                <a:gdLst>
                  <a:gd name="connsiteX0" fmla="*/ 108830 w 317812"/>
                  <a:gd name="connsiteY0" fmla="*/ 287678 h 287766"/>
                  <a:gd name="connsiteX1" fmla="*/ 97686 w 317812"/>
                  <a:gd name="connsiteY1" fmla="*/ 285964 h 287766"/>
                  <a:gd name="connsiteX2" fmla="*/ 65682 w 317812"/>
                  <a:gd name="connsiteY2" fmla="*/ 257389 h 287766"/>
                  <a:gd name="connsiteX3" fmla="*/ 626 w 317812"/>
                  <a:gd name="connsiteY3" fmla="*/ 168140 h 287766"/>
                  <a:gd name="connsiteX4" fmla="*/ 1484 w 317812"/>
                  <a:gd name="connsiteY4" fmla="*/ 162615 h 287766"/>
                  <a:gd name="connsiteX5" fmla="*/ 7008 w 317812"/>
                  <a:gd name="connsiteY5" fmla="*/ 163568 h 287766"/>
                  <a:gd name="connsiteX6" fmla="*/ 71968 w 317812"/>
                  <a:gd name="connsiteY6" fmla="*/ 252817 h 287766"/>
                  <a:gd name="connsiteX7" fmla="*/ 99972 w 317812"/>
                  <a:gd name="connsiteY7" fmla="*/ 278153 h 287766"/>
                  <a:gd name="connsiteX8" fmla="*/ 159122 w 317812"/>
                  <a:gd name="connsiteY8" fmla="*/ 241958 h 287766"/>
                  <a:gd name="connsiteX9" fmla="*/ 310379 w 317812"/>
                  <a:gd name="connsiteY9" fmla="*/ 1928 h 287766"/>
                  <a:gd name="connsiteX10" fmla="*/ 315713 w 317812"/>
                  <a:gd name="connsiteY10" fmla="*/ 404 h 287766"/>
                  <a:gd name="connsiteX11" fmla="*/ 317237 w 317812"/>
                  <a:gd name="connsiteY11" fmla="*/ 5738 h 287766"/>
                  <a:gd name="connsiteX12" fmla="*/ 165504 w 317812"/>
                  <a:gd name="connsiteY12" fmla="*/ 246530 h 287766"/>
                  <a:gd name="connsiteX13" fmla="*/ 108830 w 317812"/>
                  <a:gd name="connsiteY13" fmla="*/ 287678 h 28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7812" h="287766">
                    <a:moveTo>
                      <a:pt x="108830" y="287678"/>
                    </a:moveTo>
                    <a:cubicBezTo>
                      <a:pt x="105049" y="287659"/>
                      <a:pt x="101296" y="287088"/>
                      <a:pt x="97686" y="285964"/>
                    </a:cubicBezTo>
                    <a:cubicBezTo>
                      <a:pt x="84227" y="280116"/>
                      <a:pt x="73007" y="270105"/>
                      <a:pt x="65682" y="257389"/>
                    </a:cubicBezTo>
                    <a:lnTo>
                      <a:pt x="626" y="168140"/>
                    </a:lnTo>
                    <a:cubicBezTo>
                      <a:pt x="-583" y="166358"/>
                      <a:pt x="-212" y="163949"/>
                      <a:pt x="1484" y="162615"/>
                    </a:cubicBezTo>
                    <a:cubicBezTo>
                      <a:pt x="3274" y="161377"/>
                      <a:pt x="5732" y="161796"/>
                      <a:pt x="7008" y="163568"/>
                    </a:cubicBezTo>
                    <a:lnTo>
                      <a:pt x="71968" y="252817"/>
                    </a:lnTo>
                    <a:cubicBezTo>
                      <a:pt x="78370" y="264028"/>
                      <a:pt x="88180" y="272905"/>
                      <a:pt x="99972" y="278153"/>
                    </a:cubicBezTo>
                    <a:cubicBezTo>
                      <a:pt x="118165" y="283773"/>
                      <a:pt x="138072" y="271581"/>
                      <a:pt x="159122" y="241958"/>
                    </a:cubicBezTo>
                    <a:cubicBezTo>
                      <a:pt x="213882" y="164768"/>
                      <a:pt x="264383" y="84643"/>
                      <a:pt x="310379" y="1928"/>
                    </a:cubicBezTo>
                    <a:cubicBezTo>
                      <a:pt x="311427" y="33"/>
                      <a:pt x="313818" y="-643"/>
                      <a:pt x="315713" y="404"/>
                    </a:cubicBezTo>
                    <a:cubicBezTo>
                      <a:pt x="317609" y="1452"/>
                      <a:pt x="318285" y="3843"/>
                      <a:pt x="317237" y="5738"/>
                    </a:cubicBezTo>
                    <a:cubicBezTo>
                      <a:pt x="271117" y="88720"/>
                      <a:pt x="220463" y="169111"/>
                      <a:pt x="165504" y="246530"/>
                    </a:cubicBezTo>
                    <a:cubicBezTo>
                      <a:pt x="146264" y="273962"/>
                      <a:pt x="127214" y="287678"/>
                      <a:pt x="108830" y="28767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8" name="任意多边形: 形状 477">
                <a:extLst>
                  <a:ext uri="{FF2B5EF4-FFF2-40B4-BE49-F238E27FC236}">
                    <a16:creationId xmlns:a16="http://schemas.microsoft.com/office/drawing/2014/main" id="{CDCC1D3C-59EB-9441-5564-F8BC9DCF6FD8}"/>
                  </a:ext>
                </a:extLst>
              </p:cNvPr>
              <p:cNvSpPr/>
              <p:nvPr/>
            </p:nvSpPr>
            <p:spPr>
              <a:xfrm>
                <a:off x="6341995" y="3597624"/>
                <a:ext cx="116631" cy="116631"/>
              </a:xfrm>
              <a:custGeom>
                <a:avLst/>
                <a:gdLst>
                  <a:gd name="connsiteX0" fmla="*/ 32874 w 65912"/>
                  <a:gd name="connsiteY0" fmla="*/ 65825 h 65912"/>
                  <a:gd name="connsiteX1" fmla="*/ -83 w 65912"/>
                  <a:gd name="connsiteY1" fmla="*/ 32868 h 65912"/>
                  <a:gd name="connsiteX2" fmla="*/ 32874 w 65912"/>
                  <a:gd name="connsiteY2" fmla="*/ -88 h 65912"/>
                  <a:gd name="connsiteX3" fmla="*/ 65830 w 65912"/>
                  <a:gd name="connsiteY3" fmla="*/ 32868 h 65912"/>
                  <a:gd name="connsiteX4" fmla="*/ 32874 w 65912"/>
                  <a:gd name="connsiteY4" fmla="*/ 65825 h 65912"/>
                  <a:gd name="connsiteX5" fmla="*/ 32874 w 65912"/>
                  <a:gd name="connsiteY5" fmla="*/ 7817 h 65912"/>
                  <a:gd name="connsiteX6" fmla="*/ 7728 w 65912"/>
                  <a:gd name="connsiteY6" fmla="*/ 32963 h 65912"/>
                  <a:gd name="connsiteX7" fmla="*/ 32874 w 65912"/>
                  <a:gd name="connsiteY7" fmla="*/ 58109 h 65912"/>
                  <a:gd name="connsiteX8" fmla="*/ 58020 w 65912"/>
                  <a:gd name="connsiteY8" fmla="*/ 32963 h 65912"/>
                  <a:gd name="connsiteX9" fmla="*/ 58020 w 65912"/>
                  <a:gd name="connsiteY9" fmla="*/ 32868 h 65912"/>
                  <a:gd name="connsiteX10" fmla="*/ 32969 w 65912"/>
                  <a:gd name="connsiteY10" fmla="*/ 7817 h 65912"/>
                  <a:gd name="connsiteX11" fmla="*/ 32874 w 65912"/>
                  <a:gd name="connsiteY11" fmla="*/ 7817 h 65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5912" h="65912">
                    <a:moveTo>
                      <a:pt x="32874" y="65825"/>
                    </a:moveTo>
                    <a:cubicBezTo>
                      <a:pt x="14671" y="65825"/>
                      <a:pt x="-83" y="51070"/>
                      <a:pt x="-83" y="32868"/>
                    </a:cubicBezTo>
                    <a:cubicBezTo>
                      <a:pt x="-83" y="14666"/>
                      <a:pt x="14671" y="-88"/>
                      <a:pt x="32874" y="-88"/>
                    </a:cubicBezTo>
                    <a:cubicBezTo>
                      <a:pt x="51076" y="-88"/>
                      <a:pt x="65830" y="14666"/>
                      <a:pt x="65830" y="32868"/>
                    </a:cubicBezTo>
                    <a:cubicBezTo>
                      <a:pt x="65773" y="51051"/>
                      <a:pt x="51057" y="65777"/>
                      <a:pt x="32874" y="65825"/>
                    </a:cubicBezTo>
                    <a:close/>
                    <a:moveTo>
                      <a:pt x="32874" y="7817"/>
                    </a:moveTo>
                    <a:cubicBezTo>
                      <a:pt x="18986" y="7817"/>
                      <a:pt x="7728" y="19076"/>
                      <a:pt x="7728" y="32963"/>
                    </a:cubicBezTo>
                    <a:cubicBezTo>
                      <a:pt x="7728" y="46851"/>
                      <a:pt x="18986" y="58109"/>
                      <a:pt x="32874" y="58109"/>
                    </a:cubicBezTo>
                    <a:cubicBezTo>
                      <a:pt x="46761" y="58109"/>
                      <a:pt x="58020" y="46851"/>
                      <a:pt x="58020" y="32963"/>
                    </a:cubicBezTo>
                    <a:cubicBezTo>
                      <a:pt x="58020" y="32935"/>
                      <a:pt x="58020" y="32897"/>
                      <a:pt x="58020" y="32868"/>
                    </a:cubicBezTo>
                    <a:cubicBezTo>
                      <a:pt x="58020" y="19028"/>
                      <a:pt x="46809" y="7817"/>
                      <a:pt x="32969" y="7817"/>
                    </a:cubicBezTo>
                    <a:cubicBezTo>
                      <a:pt x="32940" y="7817"/>
                      <a:pt x="32902" y="7817"/>
                      <a:pt x="32874" y="781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9" name="任意多边形: 形状 478">
                <a:extLst>
                  <a:ext uri="{FF2B5EF4-FFF2-40B4-BE49-F238E27FC236}">
                    <a16:creationId xmlns:a16="http://schemas.microsoft.com/office/drawing/2014/main" id="{87EEB729-DD8D-02F7-299D-02C1BE174E2E}"/>
                  </a:ext>
                </a:extLst>
              </p:cNvPr>
              <p:cNvSpPr/>
              <p:nvPr/>
            </p:nvSpPr>
            <p:spPr>
              <a:xfrm>
                <a:off x="7359802" y="4338997"/>
                <a:ext cx="998722" cy="366977"/>
              </a:xfrm>
              <a:custGeom>
                <a:avLst/>
                <a:gdLst>
                  <a:gd name="connsiteX0" fmla="*/ 3843 w 564409"/>
                  <a:gd name="connsiteY0" fmla="*/ 207302 h 207390"/>
                  <a:gd name="connsiteX1" fmla="*/ -62 w 564409"/>
                  <a:gd name="connsiteY1" fmla="*/ 203683 h 207390"/>
                  <a:gd name="connsiteX2" fmla="*/ 3424 w 564409"/>
                  <a:gd name="connsiteY2" fmla="*/ 199396 h 207390"/>
                  <a:gd name="connsiteX3" fmla="*/ 3462 w 564409"/>
                  <a:gd name="connsiteY3" fmla="*/ 199396 h 207390"/>
                  <a:gd name="connsiteX4" fmla="*/ 283783 w 564409"/>
                  <a:gd name="connsiteY4" fmla="*/ 99765 h 207390"/>
                  <a:gd name="connsiteX5" fmla="*/ 560008 w 564409"/>
                  <a:gd name="connsiteY5" fmla="*/ -57 h 207390"/>
                  <a:gd name="connsiteX6" fmla="*/ 564275 w 564409"/>
                  <a:gd name="connsiteY6" fmla="*/ 3238 h 207390"/>
                  <a:gd name="connsiteX7" fmla="*/ 564294 w 564409"/>
                  <a:gd name="connsiteY7" fmla="*/ 3467 h 207390"/>
                  <a:gd name="connsiteX8" fmla="*/ 560922 w 564409"/>
                  <a:gd name="connsiteY8" fmla="*/ 7839 h 207390"/>
                  <a:gd name="connsiteX9" fmla="*/ 560865 w 564409"/>
                  <a:gd name="connsiteY9" fmla="*/ 7849 h 207390"/>
                  <a:gd name="connsiteX10" fmla="*/ 287497 w 564409"/>
                  <a:gd name="connsiteY10" fmla="*/ 106813 h 207390"/>
                  <a:gd name="connsiteX11" fmla="*/ 4414 w 564409"/>
                  <a:gd name="connsiteY11" fmla="*/ 207207 h 20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4409" h="207390">
                    <a:moveTo>
                      <a:pt x="3843" y="207302"/>
                    </a:moveTo>
                    <a:cubicBezTo>
                      <a:pt x="1795" y="207312"/>
                      <a:pt x="90" y="205730"/>
                      <a:pt x="-62" y="203683"/>
                    </a:cubicBezTo>
                    <a:cubicBezTo>
                      <a:pt x="-281" y="201539"/>
                      <a:pt x="1281" y="199615"/>
                      <a:pt x="3424" y="199396"/>
                    </a:cubicBezTo>
                    <a:cubicBezTo>
                      <a:pt x="3433" y="199396"/>
                      <a:pt x="3453" y="199396"/>
                      <a:pt x="3462" y="199396"/>
                    </a:cubicBezTo>
                    <a:cubicBezTo>
                      <a:pt x="102617" y="189871"/>
                      <a:pt x="194724" y="144056"/>
                      <a:pt x="283783" y="99765"/>
                    </a:cubicBezTo>
                    <a:cubicBezTo>
                      <a:pt x="371318" y="56236"/>
                      <a:pt x="461900" y="11278"/>
                      <a:pt x="560008" y="-57"/>
                    </a:cubicBezTo>
                    <a:cubicBezTo>
                      <a:pt x="562094" y="-324"/>
                      <a:pt x="564008" y="1153"/>
                      <a:pt x="564275" y="3238"/>
                    </a:cubicBezTo>
                    <a:cubicBezTo>
                      <a:pt x="564285" y="3315"/>
                      <a:pt x="564285" y="3391"/>
                      <a:pt x="564294" y="3467"/>
                    </a:cubicBezTo>
                    <a:cubicBezTo>
                      <a:pt x="564570" y="5610"/>
                      <a:pt x="563065" y="7563"/>
                      <a:pt x="560922" y="7839"/>
                    </a:cubicBezTo>
                    <a:cubicBezTo>
                      <a:pt x="560903" y="7849"/>
                      <a:pt x="560884" y="7849"/>
                      <a:pt x="560865" y="7849"/>
                    </a:cubicBezTo>
                    <a:cubicBezTo>
                      <a:pt x="464377" y="18898"/>
                      <a:pt x="374461" y="63665"/>
                      <a:pt x="287497" y="106813"/>
                    </a:cubicBezTo>
                    <a:cubicBezTo>
                      <a:pt x="197772" y="151390"/>
                      <a:pt x="104998" y="197491"/>
                      <a:pt x="4414" y="207207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0" name="任意多边形: 形状 479">
                <a:extLst>
                  <a:ext uri="{FF2B5EF4-FFF2-40B4-BE49-F238E27FC236}">
                    <a16:creationId xmlns:a16="http://schemas.microsoft.com/office/drawing/2014/main" id="{9E375C41-D7CF-1321-8DAD-4CB477EF0930}"/>
                  </a:ext>
                </a:extLst>
              </p:cNvPr>
              <p:cNvSpPr/>
              <p:nvPr/>
            </p:nvSpPr>
            <p:spPr>
              <a:xfrm>
                <a:off x="7268963" y="4873489"/>
                <a:ext cx="1418924" cy="425933"/>
              </a:xfrm>
              <a:custGeom>
                <a:avLst/>
                <a:gdLst>
                  <a:gd name="connsiteX0" fmla="*/ 205865 w 801878"/>
                  <a:gd name="connsiteY0" fmla="*/ 240620 h 240708"/>
                  <a:gd name="connsiteX1" fmla="*/ 3458 w 801878"/>
                  <a:gd name="connsiteY1" fmla="*/ 224427 h 240708"/>
                  <a:gd name="connsiteX2" fmla="*/ -66 w 801878"/>
                  <a:gd name="connsiteY2" fmla="*/ 220170 h 240708"/>
                  <a:gd name="connsiteX3" fmla="*/ 4192 w 801878"/>
                  <a:gd name="connsiteY3" fmla="*/ 216655 h 240708"/>
                  <a:gd name="connsiteX4" fmla="*/ 4601 w 801878"/>
                  <a:gd name="connsiteY4" fmla="*/ 216712 h 240708"/>
                  <a:gd name="connsiteX5" fmla="*/ 623726 w 801878"/>
                  <a:gd name="connsiteY5" fmla="*/ 143655 h 240708"/>
                  <a:gd name="connsiteX6" fmla="*/ 794510 w 801878"/>
                  <a:gd name="connsiteY6" fmla="*/ 1828 h 240708"/>
                  <a:gd name="connsiteX7" fmla="*/ 799710 w 801878"/>
                  <a:gd name="connsiteY7" fmla="*/ 418 h 240708"/>
                  <a:gd name="connsiteX8" fmla="*/ 799844 w 801878"/>
                  <a:gd name="connsiteY8" fmla="*/ 495 h 240708"/>
                  <a:gd name="connsiteX9" fmla="*/ 801273 w 801878"/>
                  <a:gd name="connsiteY9" fmla="*/ 5829 h 240708"/>
                  <a:gd name="connsiteX10" fmla="*/ 627156 w 801878"/>
                  <a:gd name="connsiteY10" fmla="*/ 150704 h 240708"/>
                  <a:gd name="connsiteX11" fmla="*/ 205865 w 801878"/>
                  <a:gd name="connsiteY11" fmla="*/ 240620 h 24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1878" h="240708">
                    <a:moveTo>
                      <a:pt x="205865" y="240620"/>
                    </a:moveTo>
                    <a:cubicBezTo>
                      <a:pt x="138075" y="240515"/>
                      <a:pt x="70400" y="235095"/>
                      <a:pt x="3458" y="224427"/>
                    </a:cubicBezTo>
                    <a:cubicBezTo>
                      <a:pt x="1315" y="224227"/>
                      <a:pt x="-266" y="222322"/>
                      <a:pt x="-66" y="220170"/>
                    </a:cubicBezTo>
                    <a:cubicBezTo>
                      <a:pt x="134" y="218027"/>
                      <a:pt x="2039" y="216445"/>
                      <a:pt x="4192" y="216655"/>
                    </a:cubicBezTo>
                    <a:cubicBezTo>
                      <a:pt x="4325" y="216665"/>
                      <a:pt x="4468" y="216683"/>
                      <a:pt x="4601" y="216712"/>
                    </a:cubicBezTo>
                    <a:cubicBezTo>
                      <a:pt x="166050" y="242049"/>
                      <a:pt x="404651" y="249954"/>
                      <a:pt x="623726" y="143655"/>
                    </a:cubicBezTo>
                    <a:cubicBezTo>
                      <a:pt x="705737" y="103841"/>
                      <a:pt x="761553" y="57930"/>
                      <a:pt x="794510" y="1828"/>
                    </a:cubicBezTo>
                    <a:cubicBezTo>
                      <a:pt x="795558" y="-1"/>
                      <a:pt x="797882" y="-629"/>
                      <a:pt x="799710" y="418"/>
                    </a:cubicBezTo>
                    <a:cubicBezTo>
                      <a:pt x="799758" y="437"/>
                      <a:pt x="799796" y="466"/>
                      <a:pt x="799844" y="495"/>
                    </a:cubicBezTo>
                    <a:cubicBezTo>
                      <a:pt x="801711" y="1571"/>
                      <a:pt x="802349" y="3962"/>
                      <a:pt x="801273" y="5829"/>
                    </a:cubicBezTo>
                    <a:cubicBezTo>
                      <a:pt x="767554" y="62979"/>
                      <a:pt x="710594" y="110604"/>
                      <a:pt x="627156" y="150704"/>
                    </a:cubicBezTo>
                    <a:cubicBezTo>
                      <a:pt x="486281" y="219093"/>
                      <a:pt x="337405" y="240620"/>
                      <a:pt x="205865" y="24062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1" name="任意多边形: 形状 480">
                <a:extLst>
                  <a:ext uri="{FF2B5EF4-FFF2-40B4-BE49-F238E27FC236}">
                    <a16:creationId xmlns:a16="http://schemas.microsoft.com/office/drawing/2014/main" id="{FE6BDACA-38AA-5F82-3D6F-A099E96C1650}"/>
                  </a:ext>
                </a:extLst>
              </p:cNvPr>
              <p:cNvSpPr/>
              <p:nvPr/>
            </p:nvSpPr>
            <p:spPr>
              <a:xfrm>
                <a:off x="7688581" y="4597454"/>
                <a:ext cx="133134" cy="419317"/>
              </a:xfrm>
              <a:custGeom>
                <a:avLst/>
                <a:gdLst>
                  <a:gd name="connsiteX0" fmla="*/ 70834 w 75238"/>
                  <a:gd name="connsiteY0" fmla="*/ 236881 h 236969"/>
                  <a:gd name="connsiteX1" fmla="*/ 66929 w 75238"/>
                  <a:gd name="connsiteY1" fmla="*/ 233547 h 236969"/>
                  <a:gd name="connsiteX2" fmla="*/ 254 w 75238"/>
                  <a:gd name="connsiteY2" fmla="*/ 5519 h 236969"/>
                  <a:gd name="connsiteX3" fmla="*/ 2254 w 75238"/>
                  <a:gd name="connsiteY3" fmla="*/ 280 h 236969"/>
                  <a:gd name="connsiteX4" fmla="*/ 7445 w 75238"/>
                  <a:gd name="connsiteY4" fmla="*/ 2166 h 236969"/>
                  <a:gd name="connsiteX5" fmla="*/ 7493 w 75238"/>
                  <a:gd name="connsiteY5" fmla="*/ 2280 h 236969"/>
                  <a:gd name="connsiteX6" fmla="*/ 75120 w 75238"/>
                  <a:gd name="connsiteY6" fmla="*/ 232404 h 236969"/>
                  <a:gd name="connsiteX7" fmla="*/ 71786 w 75238"/>
                  <a:gd name="connsiteY7" fmla="*/ 236881 h 236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238" h="236969">
                    <a:moveTo>
                      <a:pt x="70834" y="236881"/>
                    </a:moveTo>
                    <a:cubicBezTo>
                      <a:pt x="68900" y="236862"/>
                      <a:pt x="67252" y="235462"/>
                      <a:pt x="66929" y="233547"/>
                    </a:cubicBezTo>
                    <a:cubicBezTo>
                      <a:pt x="55232" y="154852"/>
                      <a:pt x="32791" y="78128"/>
                      <a:pt x="254" y="5519"/>
                    </a:cubicBezTo>
                    <a:cubicBezTo>
                      <a:pt x="-623" y="3518"/>
                      <a:pt x="273" y="1185"/>
                      <a:pt x="2254" y="280"/>
                    </a:cubicBezTo>
                    <a:cubicBezTo>
                      <a:pt x="4206" y="-635"/>
                      <a:pt x="6530" y="213"/>
                      <a:pt x="7445" y="2166"/>
                    </a:cubicBezTo>
                    <a:cubicBezTo>
                      <a:pt x="7464" y="2204"/>
                      <a:pt x="7473" y="2242"/>
                      <a:pt x="7493" y="2280"/>
                    </a:cubicBezTo>
                    <a:cubicBezTo>
                      <a:pt x="40363" y="75565"/>
                      <a:pt x="63119" y="152985"/>
                      <a:pt x="75120" y="232404"/>
                    </a:cubicBezTo>
                    <a:cubicBezTo>
                      <a:pt x="75406" y="234557"/>
                      <a:pt x="73930" y="236538"/>
                      <a:pt x="71786" y="23688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2" name="任意多边形: 形状 481">
                <a:extLst>
                  <a:ext uri="{FF2B5EF4-FFF2-40B4-BE49-F238E27FC236}">
                    <a16:creationId xmlns:a16="http://schemas.microsoft.com/office/drawing/2014/main" id="{14F51D33-81FF-754D-DCF7-917B7789F6DF}"/>
                  </a:ext>
                </a:extLst>
              </p:cNvPr>
              <p:cNvSpPr/>
              <p:nvPr/>
            </p:nvSpPr>
            <p:spPr>
              <a:xfrm>
                <a:off x="3536226" y="3425370"/>
                <a:ext cx="2538960" cy="1841185"/>
              </a:xfrm>
              <a:custGeom>
                <a:avLst/>
                <a:gdLst>
                  <a:gd name="connsiteX0" fmla="*/ 1434846 w 1434845"/>
                  <a:gd name="connsiteY0" fmla="*/ 1040511 h 1040511"/>
                  <a:gd name="connsiteX1" fmla="*/ 215836 w 1434845"/>
                  <a:gd name="connsiteY1" fmla="*/ 1040511 h 1040511"/>
                  <a:gd name="connsiteX2" fmla="*/ 0 w 1434845"/>
                  <a:gd name="connsiteY2" fmla="*/ 0 h 1040511"/>
                  <a:gd name="connsiteX3" fmla="*/ 1219010 w 1434845"/>
                  <a:gd name="connsiteY3" fmla="*/ 0 h 1040511"/>
                  <a:gd name="connsiteX4" fmla="*/ 1434846 w 1434845"/>
                  <a:gd name="connsiteY4" fmla="*/ 1040511 h 10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45" h="1040511">
                    <a:moveTo>
                      <a:pt x="1434846" y="1040511"/>
                    </a:moveTo>
                    <a:lnTo>
                      <a:pt x="215836" y="1040511"/>
                    </a:lnTo>
                    <a:lnTo>
                      <a:pt x="0" y="0"/>
                    </a:lnTo>
                    <a:lnTo>
                      <a:pt x="1219010" y="0"/>
                    </a:lnTo>
                    <a:lnTo>
                      <a:pt x="1434846" y="1040511"/>
                    </a:ln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3" name="任意多边形: 形状 482">
                <a:extLst>
                  <a:ext uri="{FF2B5EF4-FFF2-40B4-BE49-F238E27FC236}">
                    <a16:creationId xmlns:a16="http://schemas.microsoft.com/office/drawing/2014/main" id="{2250DA22-DAF7-E8E0-191A-2021CDB4E977}"/>
                  </a:ext>
                </a:extLst>
              </p:cNvPr>
              <p:cNvSpPr/>
              <p:nvPr/>
            </p:nvSpPr>
            <p:spPr>
              <a:xfrm>
                <a:off x="4597555" y="4584960"/>
                <a:ext cx="416305" cy="1222792"/>
              </a:xfrm>
              <a:custGeom>
                <a:avLst/>
                <a:gdLst>
                  <a:gd name="connsiteX0" fmla="*/ 235267 w 235267"/>
                  <a:gd name="connsiteY0" fmla="*/ 691039 h 691038"/>
                  <a:gd name="connsiteX1" fmla="*/ 117634 w 235267"/>
                  <a:gd name="connsiteY1" fmla="*/ 691039 h 691038"/>
                  <a:gd name="connsiteX2" fmla="*/ 0 w 235267"/>
                  <a:gd name="connsiteY2" fmla="*/ 0 h 691038"/>
                  <a:gd name="connsiteX3" fmla="*/ 117634 w 235267"/>
                  <a:gd name="connsiteY3" fmla="*/ 0 h 691038"/>
                  <a:gd name="connsiteX4" fmla="*/ 235267 w 235267"/>
                  <a:gd name="connsiteY4" fmla="*/ 691039 h 69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267" h="691038">
                    <a:moveTo>
                      <a:pt x="235267" y="691039"/>
                    </a:moveTo>
                    <a:lnTo>
                      <a:pt x="117634" y="691039"/>
                    </a:lnTo>
                    <a:lnTo>
                      <a:pt x="0" y="0"/>
                    </a:lnTo>
                    <a:lnTo>
                      <a:pt x="117634" y="0"/>
                    </a:lnTo>
                    <a:lnTo>
                      <a:pt x="235267" y="691039"/>
                    </a:ln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4" name="任意多边形: 形状 483">
                <a:extLst>
                  <a:ext uri="{FF2B5EF4-FFF2-40B4-BE49-F238E27FC236}">
                    <a16:creationId xmlns:a16="http://schemas.microsoft.com/office/drawing/2014/main" id="{A48B8C03-D9D3-B4F9-87E2-0B8782F7BDCD}"/>
                  </a:ext>
                </a:extLst>
              </p:cNvPr>
              <p:cNvSpPr/>
              <p:nvPr/>
            </p:nvSpPr>
            <p:spPr>
              <a:xfrm>
                <a:off x="4623510" y="5681850"/>
                <a:ext cx="831432" cy="126408"/>
              </a:xfrm>
              <a:custGeom>
                <a:avLst/>
                <a:gdLst>
                  <a:gd name="connsiteX0" fmla="*/ 33338 w 469868"/>
                  <a:gd name="connsiteY0" fmla="*/ 0 h 71437"/>
                  <a:gd name="connsiteX1" fmla="*/ 436531 w 469868"/>
                  <a:gd name="connsiteY1" fmla="*/ 0 h 71437"/>
                  <a:gd name="connsiteX2" fmla="*/ 469868 w 469868"/>
                  <a:gd name="connsiteY2" fmla="*/ 33338 h 71437"/>
                  <a:gd name="connsiteX3" fmla="*/ 469868 w 469868"/>
                  <a:gd name="connsiteY3" fmla="*/ 71438 h 71437"/>
                  <a:gd name="connsiteX4" fmla="*/ 469868 w 469868"/>
                  <a:gd name="connsiteY4" fmla="*/ 71438 h 71437"/>
                  <a:gd name="connsiteX5" fmla="*/ 0 w 469868"/>
                  <a:gd name="connsiteY5" fmla="*/ 71438 h 71437"/>
                  <a:gd name="connsiteX6" fmla="*/ 0 w 469868"/>
                  <a:gd name="connsiteY6" fmla="*/ 71438 h 71437"/>
                  <a:gd name="connsiteX7" fmla="*/ 0 w 469868"/>
                  <a:gd name="connsiteY7" fmla="*/ 33338 h 71437"/>
                  <a:gd name="connsiteX8" fmla="*/ 33338 w 469868"/>
                  <a:gd name="connsiteY8" fmla="*/ 0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9868" h="71437">
                    <a:moveTo>
                      <a:pt x="33338" y="0"/>
                    </a:moveTo>
                    <a:lnTo>
                      <a:pt x="436531" y="0"/>
                    </a:lnTo>
                    <a:cubicBezTo>
                      <a:pt x="454943" y="0"/>
                      <a:pt x="469868" y="14926"/>
                      <a:pt x="469868" y="33338"/>
                    </a:cubicBezTo>
                    <a:lnTo>
                      <a:pt x="469868" y="71438"/>
                    </a:lnTo>
                    <a:lnTo>
                      <a:pt x="469868" y="71438"/>
                    </a:lnTo>
                    <a:lnTo>
                      <a:pt x="0" y="71438"/>
                    </a:lnTo>
                    <a:lnTo>
                      <a:pt x="0" y="71438"/>
                    </a:ln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5" name="任意多边形: 形状 484">
                <a:extLst>
                  <a:ext uri="{FF2B5EF4-FFF2-40B4-BE49-F238E27FC236}">
                    <a16:creationId xmlns:a16="http://schemas.microsoft.com/office/drawing/2014/main" id="{D3E0B38F-FA56-B70A-0947-C2050D25EBAA}"/>
                  </a:ext>
                </a:extLst>
              </p:cNvPr>
              <p:cNvSpPr/>
              <p:nvPr/>
            </p:nvSpPr>
            <p:spPr>
              <a:xfrm>
                <a:off x="5769110" y="5681850"/>
                <a:ext cx="1234760" cy="125902"/>
              </a:xfrm>
              <a:custGeom>
                <a:avLst/>
                <a:gdLst>
                  <a:gd name="connsiteX0" fmla="*/ 40577 w 697801"/>
                  <a:gd name="connsiteY0" fmla="*/ 0 h 71151"/>
                  <a:gd name="connsiteX1" fmla="*/ 657225 w 697801"/>
                  <a:gd name="connsiteY1" fmla="*/ 0 h 71151"/>
                  <a:gd name="connsiteX2" fmla="*/ 697802 w 697801"/>
                  <a:gd name="connsiteY2" fmla="*/ 40576 h 71151"/>
                  <a:gd name="connsiteX3" fmla="*/ 697802 w 697801"/>
                  <a:gd name="connsiteY3" fmla="*/ 71152 h 71151"/>
                  <a:gd name="connsiteX4" fmla="*/ 697802 w 697801"/>
                  <a:gd name="connsiteY4" fmla="*/ 71152 h 71151"/>
                  <a:gd name="connsiteX5" fmla="*/ 0 w 697801"/>
                  <a:gd name="connsiteY5" fmla="*/ 71152 h 71151"/>
                  <a:gd name="connsiteX6" fmla="*/ 0 w 697801"/>
                  <a:gd name="connsiteY6" fmla="*/ 71152 h 71151"/>
                  <a:gd name="connsiteX7" fmla="*/ 0 w 697801"/>
                  <a:gd name="connsiteY7" fmla="*/ 40576 h 71151"/>
                  <a:gd name="connsiteX8" fmla="*/ 40577 w 697801"/>
                  <a:gd name="connsiteY8" fmla="*/ 0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7801" h="71151">
                    <a:moveTo>
                      <a:pt x="40577" y="0"/>
                    </a:moveTo>
                    <a:lnTo>
                      <a:pt x="657225" y="0"/>
                    </a:lnTo>
                    <a:cubicBezTo>
                      <a:pt x="679637" y="0"/>
                      <a:pt x="697802" y="18164"/>
                      <a:pt x="697802" y="40576"/>
                    </a:cubicBezTo>
                    <a:lnTo>
                      <a:pt x="697802" y="71152"/>
                    </a:lnTo>
                    <a:lnTo>
                      <a:pt x="697802" y="71152"/>
                    </a:lnTo>
                    <a:lnTo>
                      <a:pt x="0" y="71152"/>
                    </a:lnTo>
                    <a:lnTo>
                      <a:pt x="0" y="71152"/>
                    </a:lnTo>
                    <a:lnTo>
                      <a:pt x="0" y="40576"/>
                    </a:lnTo>
                    <a:cubicBezTo>
                      <a:pt x="0" y="18164"/>
                      <a:pt x="18164" y="0"/>
                      <a:pt x="40577" y="0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6" name="任意多边形: 形状 485">
                <a:extLst>
                  <a:ext uri="{FF2B5EF4-FFF2-40B4-BE49-F238E27FC236}">
                    <a16:creationId xmlns:a16="http://schemas.microsoft.com/office/drawing/2014/main" id="{C93E38F2-87FC-3548-E2B2-F31C7612FA57}"/>
                  </a:ext>
                </a:extLst>
              </p:cNvPr>
              <p:cNvSpPr/>
              <p:nvPr/>
            </p:nvSpPr>
            <p:spPr>
              <a:xfrm>
                <a:off x="4442340" y="5793847"/>
                <a:ext cx="3678494" cy="27983"/>
              </a:xfrm>
              <a:custGeom>
                <a:avLst/>
                <a:gdLst>
                  <a:gd name="connsiteX0" fmla="*/ 2069976 w 2078831"/>
                  <a:gd name="connsiteY0" fmla="*/ 15676 h 15814"/>
                  <a:gd name="connsiteX1" fmla="*/ 6957 w 2078831"/>
                  <a:gd name="connsiteY1" fmla="*/ 15676 h 15814"/>
                  <a:gd name="connsiteX2" fmla="*/ -35 w 2078831"/>
                  <a:gd name="connsiteY2" fmla="*/ 6951 h 15814"/>
                  <a:gd name="connsiteX3" fmla="*/ 6957 w 2078831"/>
                  <a:gd name="connsiteY3" fmla="*/ -40 h 15814"/>
                  <a:gd name="connsiteX4" fmla="*/ 2069976 w 2078831"/>
                  <a:gd name="connsiteY4" fmla="*/ -40 h 15814"/>
                  <a:gd name="connsiteX5" fmla="*/ 2078701 w 2078831"/>
                  <a:gd name="connsiteY5" fmla="*/ 6951 h 15814"/>
                  <a:gd name="connsiteX6" fmla="*/ 2071710 w 2078831"/>
                  <a:gd name="connsiteY6" fmla="*/ 15676 h 15814"/>
                  <a:gd name="connsiteX7" fmla="*/ 2069976 w 2078831"/>
                  <a:gd name="connsiteY7" fmla="*/ 15676 h 1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8831" h="15814">
                    <a:moveTo>
                      <a:pt x="2069976" y="15676"/>
                    </a:moveTo>
                    <a:lnTo>
                      <a:pt x="6957" y="15676"/>
                    </a:lnTo>
                    <a:cubicBezTo>
                      <a:pt x="2613" y="15200"/>
                      <a:pt x="-511" y="11294"/>
                      <a:pt x="-35" y="6951"/>
                    </a:cubicBezTo>
                    <a:cubicBezTo>
                      <a:pt x="375" y="3274"/>
                      <a:pt x="3280" y="369"/>
                      <a:pt x="6957" y="-40"/>
                    </a:cubicBezTo>
                    <a:lnTo>
                      <a:pt x="2069976" y="-40"/>
                    </a:lnTo>
                    <a:cubicBezTo>
                      <a:pt x="2074320" y="-517"/>
                      <a:pt x="2078225" y="2608"/>
                      <a:pt x="2078701" y="6951"/>
                    </a:cubicBezTo>
                    <a:cubicBezTo>
                      <a:pt x="2079178" y="11294"/>
                      <a:pt x="2076053" y="15200"/>
                      <a:pt x="2071710" y="15676"/>
                    </a:cubicBezTo>
                    <a:cubicBezTo>
                      <a:pt x="2071129" y="15743"/>
                      <a:pt x="2070548" y="15743"/>
                      <a:pt x="2069976" y="15676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7" name="任意多边形: 形状 486">
                <a:extLst>
                  <a:ext uri="{FF2B5EF4-FFF2-40B4-BE49-F238E27FC236}">
                    <a16:creationId xmlns:a16="http://schemas.microsoft.com/office/drawing/2014/main" id="{4887E50D-7987-8550-9C2B-99C1FB56A182}"/>
                  </a:ext>
                </a:extLst>
              </p:cNvPr>
              <p:cNvSpPr/>
              <p:nvPr/>
            </p:nvSpPr>
            <p:spPr>
              <a:xfrm>
                <a:off x="4542066" y="4279349"/>
                <a:ext cx="359543" cy="1412950"/>
              </a:xfrm>
              <a:custGeom>
                <a:avLst/>
                <a:gdLst>
                  <a:gd name="connsiteX0" fmla="*/ 197202 w 203189"/>
                  <a:gd name="connsiteY0" fmla="*/ 798414 h 798502"/>
                  <a:gd name="connsiteX1" fmla="*/ 131765 w 203189"/>
                  <a:gd name="connsiteY1" fmla="*/ 798414 h 798502"/>
                  <a:gd name="connsiteX2" fmla="*/ 131003 w 203189"/>
                  <a:gd name="connsiteY2" fmla="*/ 793461 h 798502"/>
                  <a:gd name="connsiteX3" fmla="*/ -61 w 203189"/>
                  <a:gd name="connsiteY3" fmla="*/ 6315 h 798502"/>
                  <a:gd name="connsiteX4" fmla="*/ 5320 w 203189"/>
                  <a:gd name="connsiteY4" fmla="*/ -67 h 798502"/>
                  <a:gd name="connsiteX5" fmla="*/ 11559 w 203189"/>
                  <a:gd name="connsiteY5" fmla="*/ 4410 h 798502"/>
                  <a:gd name="connsiteX6" fmla="*/ 141766 w 203189"/>
                  <a:gd name="connsiteY6" fmla="*/ 786603 h 798502"/>
                  <a:gd name="connsiteX7" fmla="*/ 197202 w 203189"/>
                  <a:gd name="connsiteY7" fmla="*/ 786603 h 798502"/>
                  <a:gd name="connsiteX8" fmla="*/ 203107 w 203189"/>
                  <a:gd name="connsiteY8" fmla="*/ 792509 h 798502"/>
                  <a:gd name="connsiteX9" fmla="*/ 197202 w 203189"/>
                  <a:gd name="connsiteY9" fmla="*/ 798414 h 798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189" h="798502">
                    <a:moveTo>
                      <a:pt x="197202" y="798414"/>
                    </a:moveTo>
                    <a:lnTo>
                      <a:pt x="131765" y="798414"/>
                    </a:lnTo>
                    <a:lnTo>
                      <a:pt x="131003" y="793461"/>
                    </a:lnTo>
                    <a:lnTo>
                      <a:pt x="-61" y="6315"/>
                    </a:lnTo>
                    <a:cubicBezTo>
                      <a:pt x="-337" y="3067"/>
                      <a:pt x="2072" y="210"/>
                      <a:pt x="5320" y="-67"/>
                    </a:cubicBezTo>
                    <a:cubicBezTo>
                      <a:pt x="8216" y="-314"/>
                      <a:pt x="10864" y="1581"/>
                      <a:pt x="11559" y="4410"/>
                    </a:cubicBezTo>
                    <a:lnTo>
                      <a:pt x="141766" y="786603"/>
                    </a:lnTo>
                    <a:lnTo>
                      <a:pt x="197202" y="786603"/>
                    </a:lnTo>
                    <a:cubicBezTo>
                      <a:pt x="200459" y="786603"/>
                      <a:pt x="203107" y="789251"/>
                      <a:pt x="203107" y="792509"/>
                    </a:cubicBezTo>
                    <a:cubicBezTo>
                      <a:pt x="203107" y="795766"/>
                      <a:pt x="200459" y="798414"/>
                      <a:pt x="197202" y="798414"/>
                    </a:cubicBez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8" name="任意多边形: 形状 487">
                <a:extLst>
                  <a:ext uri="{FF2B5EF4-FFF2-40B4-BE49-F238E27FC236}">
                    <a16:creationId xmlns:a16="http://schemas.microsoft.com/office/drawing/2014/main" id="{E422568F-22B3-9D50-5212-923C0E9A4E5F}"/>
                  </a:ext>
                </a:extLst>
              </p:cNvPr>
              <p:cNvSpPr/>
              <p:nvPr/>
            </p:nvSpPr>
            <p:spPr>
              <a:xfrm>
                <a:off x="3840281" y="3645995"/>
                <a:ext cx="445969" cy="140398"/>
              </a:xfrm>
              <a:custGeom>
                <a:avLst/>
                <a:gdLst>
                  <a:gd name="connsiteX0" fmla="*/ 251949 w 252031"/>
                  <a:gd name="connsiteY0" fmla="*/ 79255 h 79343"/>
                  <a:gd name="connsiteX1" fmla="*/ 17062 w 252031"/>
                  <a:gd name="connsiteY1" fmla="*/ 79255 h 79343"/>
                  <a:gd name="connsiteX2" fmla="*/ -83 w 252031"/>
                  <a:gd name="connsiteY2" fmla="*/ -88 h 79343"/>
                  <a:gd name="connsiteX3" fmla="*/ 234804 w 252031"/>
                  <a:gd name="connsiteY3" fmla="*/ -88 h 79343"/>
                  <a:gd name="connsiteX4" fmla="*/ 26587 w 252031"/>
                  <a:gd name="connsiteY4" fmla="*/ 67444 h 79343"/>
                  <a:gd name="connsiteX5" fmla="*/ 237280 w 252031"/>
                  <a:gd name="connsiteY5" fmla="*/ 67444 h 79343"/>
                  <a:gd name="connsiteX6" fmla="*/ 225279 w 252031"/>
                  <a:gd name="connsiteY6" fmla="*/ 11723 h 79343"/>
                  <a:gd name="connsiteX7" fmla="*/ 14586 w 252031"/>
                  <a:gd name="connsiteY7" fmla="*/ 11723 h 79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2031" h="79343">
                    <a:moveTo>
                      <a:pt x="251949" y="79255"/>
                    </a:moveTo>
                    <a:lnTo>
                      <a:pt x="17062" y="79255"/>
                    </a:lnTo>
                    <a:lnTo>
                      <a:pt x="-83" y="-88"/>
                    </a:lnTo>
                    <a:lnTo>
                      <a:pt x="234804" y="-88"/>
                    </a:lnTo>
                    <a:close/>
                    <a:moveTo>
                      <a:pt x="26587" y="67444"/>
                    </a:moveTo>
                    <a:lnTo>
                      <a:pt x="237280" y="67444"/>
                    </a:lnTo>
                    <a:lnTo>
                      <a:pt x="225279" y="11723"/>
                    </a:lnTo>
                    <a:lnTo>
                      <a:pt x="14586" y="11723"/>
                    </a:lnTo>
                    <a:close/>
                  </a:path>
                </a:pathLst>
              </a:custGeom>
              <a:solidFill>
                <a:srgbClr val="E5E8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9" name="任意多边形: 形状 488">
                <a:extLst>
                  <a:ext uri="{FF2B5EF4-FFF2-40B4-BE49-F238E27FC236}">
                    <a16:creationId xmlns:a16="http://schemas.microsoft.com/office/drawing/2014/main" id="{76C2EC27-E858-FE9C-9161-882D1B6E5C57}"/>
                  </a:ext>
                </a:extLst>
              </p:cNvPr>
              <p:cNvSpPr/>
              <p:nvPr/>
            </p:nvSpPr>
            <p:spPr>
              <a:xfrm>
                <a:off x="7409835" y="3703016"/>
                <a:ext cx="216484" cy="324061"/>
              </a:xfrm>
              <a:custGeom>
                <a:avLst/>
                <a:gdLst>
                  <a:gd name="connsiteX0" fmla="*/ 81010 w 122342"/>
                  <a:gd name="connsiteY0" fmla="*/ 183048 h 183137"/>
                  <a:gd name="connsiteX1" fmla="*/ 65961 w 122342"/>
                  <a:gd name="connsiteY1" fmla="*/ 181143 h 183137"/>
                  <a:gd name="connsiteX2" fmla="*/ 19288 w 122342"/>
                  <a:gd name="connsiteY2" fmla="*/ 147329 h 183137"/>
                  <a:gd name="connsiteX3" fmla="*/ 17288 w 122342"/>
                  <a:gd name="connsiteY3" fmla="*/ 25314 h 183137"/>
                  <a:gd name="connsiteX4" fmla="*/ 62627 w 122342"/>
                  <a:gd name="connsiteY4" fmla="*/ 549 h 183137"/>
                  <a:gd name="connsiteX5" fmla="*/ 79867 w 122342"/>
                  <a:gd name="connsiteY5" fmla="*/ 9026 h 183137"/>
                  <a:gd name="connsiteX6" fmla="*/ 110061 w 122342"/>
                  <a:gd name="connsiteY6" fmla="*/ 47126 h 183137"/>
                  <a:gd name="connsiteX7" fmla="*/ 90345 w 122342"/>
                  <a:gd name="connsiteY7" fmla="*/ 91227 h 183137"/>
                  <a:gd name="connsiteX8" fmla="*/ 85306 w 122342"/>
                  <a:gd name="connsiteY8" fmla="*/ 88970 h 183137"/>
                  <a:gd name="connsiteX9" fmla="*/ 85297 w 122342"/>
                  <a:gd name="connsiteY9" fmla="*/ 88941 h 183137"/>
                  <a:gd name="connsiteX10" fmla="*/ 87554 w 122342"/>
                  <a:gd name="connsiteY10" fmla="*/ 83902 h 183137"/>
                  <a:gd name="connsiteX11" fmla="*/ 87582 w 122342"/>
                  <a:gd name="connsiteY11" fmla="*/ 83893 h 183137"/>
                  <a:gd name="connsiteX12" fmla="*/ 102441 w 122342"/>
                  <a:gd name="connsiteY12" fmla="*/ 49127 h 183137"/>
                  <a:gd name="connsiteX13" fmla="*/ 75295 w 122342"/>
                  <a:gd name="connsiteY13" fmla="*/ 15122 h 183137"/>
                  <a:gd name="connsiteX14" fmla="*/ 61008 w 122342"/>
                  <a:gd name="connsiteY14" fmla="*/ 7883 h 183137"/>
                  <a:gd name="connsiteX15" fmla="*/ 23860 w 122342"/>
                  <a:gd name="connsiteY15" fmla="*/ 29315 h 183137"/>
                  <a:gd name="connsiteX16" fmla="*/ 25765 w 122342"/>
                  <a:gd name="connsiteY16" fmla="*/ 142567 h 183137"/>
                  <a:gd name="connsiteX17" fmla="*/ 67866 w 122342"/>
                  <a:gd name="connsiteY17" fmla="*/ 173237 h 183137"/>
                  <a:gd name="connsiteX18" fmla="*/ 115491 w 122342"/>
                  <a:gd name="connsiteY18" fmla="*/ 160950 h 183137"/>
                  <a:gd name="connsiteX19" fmla="*/ 121015 w 122342"/>
                  <a:gd name="connsiteY19" fmla="*/ 160760 h 183137"/>
                  <a:gd name="connsiteX20" fmla="*/ 121206 w 122342"/>
                  <a:gd name="connsiteY20" fmla="*/ 166284 h 183137"/>
                  <a:gd name="connsiteX21" fmla="*/ 81010 w 122342"/>
                  <a:gd name="connsiteY21" fmla="*/ 183048 h 18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2342" h="183137">
                    <a:moveTo>
                      <a:pt x="81010" y="183048"/>
                    </a:moveTo>
                    <a:cubicBezTo>
                      <a:pt x="75933" y="183077"/>
                      <a:pt x="70876" y="182439"/>
                      <a:pt x="65961" y="181143"/>
                    </a:cubicBezTo>
                    <a:cubicBezTo>
                      <a:pt x="46854" y="175838"/>
                      <a:pt x="30289" y="163836"/>
                      <a:pt x="19288" y="147329"/>
                    </a:cubicBezTo>
                    <a:cubicBezTo>
                      <a:pt x="-5791" y="110744"/>
                      <a:pt x="-6582" y="62709"/>
                      <a:pt x="17288" y="25314"/>
                    </a:cubicBezTo>
                    <a:cubicBezTo>
                      <a:pt x="26813" y="10646"/>
                      <a:pt x="43958" y="-3261"/>
                      <a:pt x="62627" y="549"/>
                    </a:cubicBezTo>
                    <a:cubicBezTo>
                      <a:pt x="68894" y="2178"/>
                      <a:pt x="74752" y="5054"/>
                      <a:pt x="79867" y="9026"/>
                    </a:cubicBezTo>
                    <a:cubicBezTo>
                      <a:pt x="94117" y="17761"/>
                      <a:pt x="104823" y="31258"/>
                      <a:pt x="110061" y="47126"/>
                    </a:cubicBezTo>
                    <a:cubicBezTo>
                      <a:pt x="114157" y="63224"/>
                      <a:pt x="107871" y="84655"/>
                      <a:pt x="90345" y="91227"/>
                    </a:cubicBezTo>
                    <a:cubicBezTo>
                      <a:pt x="88325" y="91999"/>
                      <a:pt x="86078" y="90979"/>
                      <a:pt x="85306" y="88970"/>
                    </a:cubicBezTo>
                    <a:cubicBezTo>
                      <a:pt x="85306" y="88960"/>
                      <a:pt x="85297" y="88951"/>
                      <a:pt x="85297" y="88941"/>
                    </a:cubicBezTo>
                    <a:cubicBezTo>
                      <a:pt x="84525" y="86922"/>
                      <a:pt x="85544" y="84674"/>
                      <a:pt x="87554" y="83902"/>
                    </a:cubicBezTo>
                    <a:cubicBezTo>
                      <a:pt x="87563" y="83902"/>
                      <a:pt x="87573" y="83893"/>
                      <a:pt x="87582" y="83893"/>
                    </a:cubicBezTo>
                    <a:cubicBezTo>
                      <a:pt x="100251" y="77378"/>
                      <a:pt x="106489" y="62776"/>
                      <a:pt x="102441" y="49127"/>
                    </a:cubicBezTo>
                    <a:cubicBezTo>
                      <a:pt x="97689" y="34944"/>
                      <a:pt x="88078" y="22895"/>
                      <a:pt x="75295" y="15122"/>
                    </a:cubicBezTo>
                    <a:cubicBezTo>
                      <a:pt x="71047" y="11798"/>
                      <a:pt x="66199" y="9341"/>
                      <a:pt x="61008" y="7883"/>
                    </a:cubicBezTo>
                    <a:cubicBezTo>
                      <a:pt x="46053" y="4645"/>
                      <a:pt x="31671" y="17408"/>
                      <a:pt x="23860" y="29315"/>
                    </a:cubicBezTo>
                    <a:cubicBezTo>
                      <a:pt x="1734" y="64033"/>
                      <a:pt x="2486" y="108610"/>
                      <a:pt x="25765" y="142567"/>
                    </a:cubicBezTo>
                    <a:cubicBezTo>
                      <a:pt x="35690" y="157493"/>
                      <a:pt x="50625" y="168370"/>
                      <a:pt x="67866" y="173237"/>
                    </a:cubicBezTo>
                    <a:cubicBezTo>
                      <a:pt x="84801" y="177828"/>
                      <a:pt x="102899" y="173161"/>
                      <a:pt x="115491" y="160950"/>
                    </a:cubicBezTo>
                    <a:cubicBezTo>
                      <a:pt x="116967" y="159369"/>
                      <a:pt x="119434" y="159283"/>
                      <a:pt x="121015" y="160760"/>
                    </a:cubicBezTo>
                    <a:cubicBezTo>
                      <a:pt x="122596" y="162236"/>
                      <a:pt x="122682" y="164703"/>
                      <a:pt x="121206" y="166284"/>
                    </a:cubicBezTo>
                    <a:cubicBezTo>
                      <a:pt x="110642" y="177105"/>
                      <a:pt x="96126" y="183153"/>
                      <a:pt x="81010" y="183048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0" name="任意多边形: 形状 489">
                <a:extLst>
                  <a:ext uri="{FF2B5EF4-FFF2-40B4-BE49-F238E27FC236}">
                    <a16:creationId xmlns:a16="http://schemas.microsoft.com/office/drawing/2014/main" id="{000FCCD3-7DAD-B4BD-48DB-27A31C9828F8}"/>
                  </a:ext>
                </a:extLst>
              </p:cNvPr>
              <p:cNvSpPr/>
              <p:nvPr/>
            </p:nvSpPr>
            <p:spPr>
              <a:xfrm>
                <a:off x="8057426" y="4536374"/>
                <a:ext cx="281027" cy="261295"/>
              </a:xfrm>
              <a:custGeom>
                <a:avLst/>
                <a:gdLst>
                  <a:gd name="connsiteX0" fmla="*/ 99846 w 158817"/>
                  <a:gd name="connsiteY0" fmla="*/ 147574 h 147666"/>
                  <a:gd name="connsiteX1" fmla="*/ 85177 w 158817"/>
                  <a:gd name="connsiteY1" fmla="*/ 141954 h 147666"/>
                  <a:gd name="connsiteX2" fmla="*/ 86606 w 158817"/>
                  <a:gd name="connsiteY2" fmla="*/ 99091 h 147666"/>
                  <a:gd name="connsiteX3" fmla="*/ 104037 w 158817"/>
                  <a:gd name="connsiteY3" fmla="*/ 68707 h 147666"/>
                  <a:gd name="connsiteX4" fmla="*/ 62603 w 158817"/>
                  <a:gd name="connsiteY4" fmla="*/ 49657 h 147666"/>
                  <a:gd name="connsiteX5" fmla="*/ 62603 w 158817"/>
                  <a:gd name="connsiteY5" fmla="*/ 49657 h 147666"/>
                  <a:gd name="connsiteX6" fmla="*/ 22027 w 158817"/>
                  <a:gd name="connsiteY6" fmla="*/ 68707 h 147666"/>
                  <a:gd name="connsiteX7" fmla="*/ 7929 w 158817"/>
                  <a:gd name="connsiteY7" fmla="*/ 109474 h 147666"/>
                  <a:gd name="connsiteX8" fmla="*/ 4634 w 158817"/>
                  <a:gd name="connsiteY8" fmla="*/ 113741 h 147666"/>
                  <a:gd name="connsiteX9" fmla="*/ 4405 w 158817"/>
                  <a:gd name="connsiteY9" fmla="*/ 113760 h 147666"/>
                  <a:gd name="connsiteX10" fmla="*/ 119 w 158817"/>
                  <a:gd name="connsiteY10" fmla="*/ 110331 h 147666"/>
                  <a:gd name="connsiteX11" fmla="*/ 16216 w 158817"/>
                  <a:gd name="connsiteY11" fmla="*/ 64135 h 147666"/>
                  <a:gd name="connsiteX12" fmla="*/ 62698 w 158817"/>
                  <a:gd name="connsiteY12" fmla="*/ 42418 h 147666"/>
                  <a:gd name="connsiteX13" fmla="*/ 62698 w 158817"/>
                  <a:gd name="connsiteY13" fmla="*/ 42418 h 147666"/>
                  <a:gd name="connsiteX14" fmla="*/ 108323 w 158817"/>
                  <a:gd name="connsiteY14" fmla="*/ 62230 h 147666"/>
                  <a:gd name="connsiteX15" fmla="*/ 151757 w 158817"/>
                  <a:gd name="connsiteY15" fmla="*/ 1365 h 147666"/>
                  <a:gd name="connsiteX16" fmla="*/ 157281 w 158817"/>
                  <a:gd name="connsiteY16" fmla="*/ 793 h 147666"/>
                  <a:gd name="connsiteX17" fmla="*/ 157853 w 158817"/>
                  <a:gd name="connsiteY17" fmla="*/ 6318 h 147666"/>
                  <a:gd name="connsiteX18" fmla="*/ 113847 w 158817"/>
                  <a:gd name="connsiteY18" fmla="*/ 68326 h 147666"/>
                  <a:gd name="connsiteX19" fmla="*/ 129469 w 158817"/>
                  <a:gd name="connsiteY19" fmla="*/ 108521 h 147666"/>
                  <a:gd name="connsiteX20" fmla="*/ 118801 w 158817"/>
                  <a:gd name="connsiteY20" fmla="*/ 140240 h 147666"/>
                  <a:gd name="connsiteX21" fmla="*/ 99846 w 158817"/>
                  <a:gd name="connsiteY21" fmla="*/ 147574 h 147666"/>
                  <a:gd name="connsiteX22" fmla="*/ 109371 w 158817"/>
                  <a:gd name="connsiteY22" fmla="*/ 75089 h 147666"/>
                  <a:gd name="connsiteX23" fmla="*/ 93559 w 158817"/>
                  <a:gd name="connsiteY23" fmla="*/ 102806 h 147666"/>
                  <a:gd name="connsiteX24" fmla="*/ 90606 w 158817"/>
                  <a:gd name="connsiteY24" fmla="*/ 136239 h 147666"/>
                  <a:gd name="connsiteX25" fmla="*/ 113181 w 158817"/>
                  <a:gd name="connsiteY25" fmla="*/ 134334 h 147666"/>
                  <a:gd name="connsiteX26" fmla="*/ 121468 w 158817"/>
                  <a:gd name="connsiteY26" fmla="*/ 108521 h 147666"/>
                  <a:gd name="connsiteX27" fmla="*/ 109371 w 158817"/>
                  <a:gd name="connsiteY27" fmla="*/ 75089 h 147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58817" h="147666">
                    <a:moveTo>
                      <a:pt x="99846" y="147574"/>
                    </a:moveTo>
                    <a:cubicBezTo>
                      <a:pt x="94407" y="147688"/>
                      <a:pt x="89149" y="145669"/>
                      <a:pt x="85177" y="141954"/>
                    </a:cubicBezTo>
                    <a:cubicBezTo>
                      <a:pt x="75652" y="132429"/>
                      <a:pt x="76414" y="118141"/>
                      <a:pt x="86606" y="99091"/>
                    </a:cubicBezTo>
                    <a:cubicBezTo>
                      <a:pt x="92130" y="88804"/>
                      <a:pt x="97941" y="78708"/>
                      <a:pt x="104037" y="68707"/>
                    </a:cubicBezTo>
                    <a:cubicBezTo>
                      <a:pt x="93350" y="57039"/>
                      <a:pt x="78414" y="50171"/>
                      <a:pt x="62603" y="49657"/>
                    </a:cubicBezTo>
                    <a:lnTo>
                      <a:pt x="62603" y="49657"/>
                    </a:lnTo>
                    <a:cubicBezTo>
                      <a:pt x="46992" y="49990"/>
                      <a:pt x="32256" y="56905"/>
                      <a:pt x="22027" y="68707"/>
                    </a:cubicBezTo>
                    <a:cubicBezTo>
                      <a:pt x="11682" y="79632"/>
                      <a:pt x="6539" y="94491"/>
                      <a:pt x="7929" y="109474"/>
                    </a:cubicBezTo>
                    <a:cubicBezTo>
                      <a:pt x="8196" y="111560"/>
                      <a:pt x="6720" y="113474"/>
                      <a:pt x="4634" y="113741"/>
                    </a:cubicBezTo>
                    <a:cubicBezTo>
                      <a:pt x="4558" y="113750"/>
                      <a:pt x="4481" y="113750"/>
                      <a:pt x="4405" y="113760"/>
                    </a:cubicBezTo>
                    <a:cubicBezTo>
                      <a:pt x="2281" y="113979"/>
                      <a:pt x="367" y="112455"/>
                      <a:pt x="119" y="110331"/>
                    </a:cubicBezTo>
                    <a:cubicBezTo>
                      <a:pt x="-1272" y="93348"/>
                      <a:pt x="4577" y="76574"/>
                      <a:pt x="16216" y="64135"/>
                    </a:cubicBezTo>
                    <a:cubicBezTo>
                      <a:pt x="27960" y="50676"/>
                      <a:pt x="44839" y="42789"/>
                      <a:pt x="62698" y="42418"/>
                    </a:cubicBezTo>
                    <a:lnTo>
                      <a:pt x="62698" y="42418"/>
                    </a:lnTo>
                    <a:cubicBezTo>
                      <a:pt x="79920" y="42770"/>
                      <a:pt x="96312" y="49885"/>
                      <a:pt x="108323" y="62230"/>
                    </a:cubicBezTo>
                    <a:cubicBezTo>
                      <a:pt x="121629" y="41132"/>
                      <a:pt x="136127" y="20806"/>
                      <a:pt x="151757" y="1365"/>
                    </a:cubicBezTo>
                    <a:cubicBezTo>
                      <a:pt x="153128" y="-321"/>
                      <a:pt x="155595" y="-578"/>
                      <a:pt x="157281" y="793"/>
                    </a:cubicBezTo>
                    <a:cubicBezTo>
                      <a:pt x="158967" y="2165"/>
                      <a:pt x="159225" y="4632"/>
                      <a:pt x="157853" y="6318"/>
                    </a:cubicBezTo>
                    <a:cubicBezTo>
                      <a:pt x="141946" y="26082"/>
                      <a:pt x="127249" y="46790"/>
                      <a:pt x="113847" y="68326"/>
                    </a:cubicBezTo>
                    <a:cubicBezTo>
                      <a:pt x="123249" y="79689"/>
                      <a:pt x="128735" y="93786"/>
                      <a:pt x="129469" y="108521"/>
                    </a:cubicBezTo>
                    <a:cubicBezTo>
                      <a:pt x="130459" y="120113"/>
                      <a:pt x="126592" y="131600"/>
                      <a:pt x="118801" y="140240"/>
                    </a:cubicBezTo>
                    <a:cubicBezTo>
                      <a:pt x="113657" y="145021"/>
                      <a:pt x="106866" y="147650"/>
                      <a:pt x="99846" y="147574"/>
                    </a:cubicBezTo>
                    <a:close/>
                    <a:moveTo>
                      <a:pt x="109371" y="75089"/>
                    </a:moveTo>
                    <a:cubicBezTo>
                      <a:pt x="103846" y="84614"/>
                      <a:pt x="98607" y="93472"/>
                      <a:pt x="93559" y="102806"/>
                    </a:cubicBezTo>
                    <a:cubicBezTo>
                      <a:pt x="88511" y="112141"/>
                      <a:pt x="82034" y="127952"/>
                      <a:pt x="90606" y="136239"/>
                    </a:cubicBezTo>
                    <a:cubicBezTo>
                      <a:pt x="97522" y="141421"/>
                      <a:pt x="107227" y="140601"/>
                      <a:pt x="113181" y="134334"/>
                    </a:cubicBezTo>
                    <a:cubicBezTo>
                      <a:pt x="119267" y="127171"/>
                      <a:pt x="122249" y="117884"/>
                      <a:pt x="121468" y="108521"/>
                    </a:cubicBezTo>
                    <a:cubicBezTo>
                      <a:pt x="120886" y="96415"/>
                      <a:pt x="116676" y="84766"/>
                      <a:pt x="109371" y="7508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1" name="任意多边形: 形状 490">
                <a:extLst>
                  <a:ext uri="{FF2B5EF4-FFF2-40B4-BE49-F238E27FC236}">
                    <a16:creationId xmlns:a16="http://schemas.microsoft.com/office/drawing/2014/main" id="{C8F79B5D-4005-F0BA-4B31-2880D66ED165}"/>
                  </a:ext>
                </a:extLst>
              </p:cNvPr>
              <p:cNvSpPr/>
              <p:nvPr/>
            </p:nvSpPr>
            <p:spPr>
              <a:xfrm>
                <a:off x="8138234" y="3958172"/>
                <a:ext cx="284697" cy="201716"/>
              </a:xfrm>
              <a:custGeom>
                <a:avLst/>
                <a:gdLst>
                  <a:gd name="connsiteX0" fmla="*/ 3791 w 160891"/>
                  <a:gd name="connsiteY0" fmla="*/ 113908 h 113996"/>
                  <a:gd name="connsiteX1" fmla="*/ 3220 w 160891"/>
                  <a:gd name="connsiteY1" fmla="*/ 113908 h 113996"/>
                  <a:gd name="connsiteX2" fmla="*/ -47 w 160891"/>
                  <a:gd name="connsiteY2" fmla="*/ 109621 h 113996"/>
                  <a:gd name="connsiteX3" fmla="*/ -19 w 160891"/>
                  <a:gd name="connsiteY3" fmla="*/ 109431 h 113996"/>
                  <a:gd name="connsiteX4" fmla="*/ 45416 w 160891"/>
                  <a:gd name="connsiteY4" fmla="*/ 43327 h 113996"/>
                  <a:gd name="connsiteX5" fmla="*/ 64466 w 160891"/>
                  <a:gd name="connsiteY5" fmla="*/ 45423 h 113996"/>
                  <a:gd name="connsiteX6" fmla="*/ 71419 w 160891"/>
                  <a:gd name="connsiteY6" fmla="*/ 46756 h 113996"/>
                  <a:gd name="connsiteX7" fmla="*/ 153334 w 160891"/>
                  <a:gd name="connsiteY7" fmla="*/ 2275 h 113996"/>
                  <a:gd name="connsiteX8" fmla="*/ 158306 w 160891"/>
                  <a:gd name="connsiteY8" fmla="*/ 198 h 113996"/>
                  <a:gd name="connsiteX9" fmla="*/ 158477 w 160891"/>
                  <a:gd name="connsiteY9" fmla="*/ 274 h 113996"/>
                  <a:gd name="connsiteX10" fmla="*/ 160478 w 160891"/>
                  <a:gd name="connsiteY10" fmla="*/ 5418 h 113996"/>
                  <a:gd name="connsiteX11" fmla="*/ 70085 w 160891"/>
                  <a:gd name="connsiteY11" fmla="*/ 54472 h 113996"/>
                  <a:gd name="connsiteX12" fmla="*/ 62846 w 160891"/>
                  <a:gd name="connsiteY12" fmla="*/ 53138 h 113996"/>
                  <a:gd name="connsiteX13" fmla="*/ 45701 w 160891"/>
                  <a:gd name="connsiteY13" fmla="*/ 51233 h 113996"/>
                  <a:gd name="connsiteX14" fmla="*/ 7601 w 160891"/>
                  <a:gd name="connsiteY14" fmla="*/ 110669 h 113996"/>
                  <a:gd name="connsiteX15" fmla="*/ 3791 w 160891"/>
                  <a:gd name="connsiteY15" fmla="*/ 113908 h 113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0891" h="113996">
                    <a:moveTo>
                      <a:pt x="3791" y="113908"/>
                    </a:moveTo>
                    <a:lnTo>
                      <a:pt x="3220" y="113908"/>
                    </a:lnTo>
                    <a:cubicBezTo>
                      <a:pt x="1134" y="113631"/>
                      <a:pt x="-333" y="111707"/>
                      <a:pt x="-47" y="109621"/>
                    </a:cubicBezTo>
                    <a:cubicBezTo>
                      <a:pt x="-38" y="109564"/>
                      <a:pt x="-28" y="109498"/>
                      <a:pt x="-19" y="109431"/>
                    </a:cubicBezTo>
                    <a:cubicBezTo>
                      <a:pt x="6363" y="68378"/>
                      <a:pt x="22079" y="45518"/>
                      <a:pt x="45416" y="43327"/>
                    </a:cubicBezTo>
                    <a:cubicBezTo>
                      <a:pt x="51835" y="43089"/>
                      <a:pt x="58255" y="43794"/>
                      <a:pt x="64466" y="45423"/>
                    </a:cubicBezTo>
                    <a:lnTo>
                      <a:pt x="71419" y="46756"/>
                    </a:lnTo>
                    <a:cubicBezTo>
                      <a:pt x="105547" y="51633"/>
                      <a:pt x="138837" y="33555"/>
                      <a:pt x="153334" y="2275"/>
                    </a:cubicBezTo>
                    <a:cubicBezTo>
                      <a:pt x="154134" y="331"/>
                      <a:pt x="156363" y="-602"/>
                      <a:pt x="158306" y="198"/>
                    </a:cubicBezTo>
                    <a:cubicBezTo>
                      <a:pt x="158363" y="227"/>
                      <a:pt x="158420" y="246"/>
                      <a:pt x="158477" y="274"/>
                    </a:cubicBezTo>
                    <a:cubicBezTo>
                      <a:pt x="160449" y="1141"/>
                      <a:pt x="161344" y="3446"/>
                      <a:pt x="160478" y="5418"/>
                    </a:cubicBezTo>
                    <a:cubicBezTo>
                      <a:pt x="144590" y="40032"/>
                      <a:pt x="107766" y="60015"/>
                      <a:pt x="70085" y="54472"/>
                    </a:cubicBezTo>
                    <a:lnTo>
                      <a:pt x="62846" y="53138"/>
                    </a:lnTo>
                    <a:cubicBezTo>
                      <a:pt x="57274" y="51586"/>
                      <a:pt x="51483" y="50947"/>
                      <a:pt x="45701" y="51233"/>
                    </a:cubicBezTo>
                    <a:cubicBezTo>
                      <a:pt x="21222" y="53424"/>
                      <a:pt x="11316" y="84761"/>
                      <a:pt x="7601" y="110669"/>
                    </a:cubicBezTo>
                    <a:cubicBezTo>
                      <a:pt x="7249" y="112507"/>
                      <a:pt x="5658" y="113851"/>
                      <a:pt x="3791" y="113908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2" name="任意多边形: 形状 491">
                <a:extLst>
                  <a:ext uri="{FF2B5EF4-FFF2-40B4-BE49-F238E27FC236}">
                    <a16:creationId xmlns:a16="http://schemas.microsoft.com/office/drawing/2014/main" id="{6FADC6C2-C468-9506-1EDA-8F270CA7FA86}"/>
                  </a:ext>
                </a:extLst>
              </p:cNvPr>
              <p:cNvSpPr/>
              <p:nvPr/>
            </p:nvSpPr>
            <p:spPr>
              <a:xfrm>
                <a:off x="5617765" y="5372410"/>
                <a:ext cx="205549" cy="212864"/>
              </a:xfrm>
              <a:custGeom>
                <a:avLst/>
                <a:gdLst>
                  <a:gd name="connsiteX0" fmla="*/ 86495 w 116162"/>
                  <a:gd name="connsiteY0" fmla="*/ 120207 h 120296"/>
                  <a:gd name="connsiteX1" fmla="*/ 46014 w 116162"/>
                  <a:gd name="connsiteY1" fmla="*/ 104015 h 120296"/>
                  <a:gd name="connsiteX2" fmla="*/ 37536 w 116162"/>
                  <a:gd name="connsiteY2" fmla="*/ 93728 h 120296"/>
                  <a:gd name="connsiteX3" fmla="*/ 5532 w 116162"/>
                  <a:gd name="connsiteY3" fmla="*/ 114207 h 120296"/>
                  <a:gd name="connsiteX4" fmla="*/ 313 w 116162"/>
                  <a:gd name="connsiteY4" fmla="*/ 112407 h 120296"/>
                  <a:gd name="connsiteX5" fmla="*/ 2113 w 116162"/>
                  <a:gd name="connsiteY5" fmla="*/ 107187 h 120296"/>
                  <a:gd name="connsiteX6" fmla="*/ 2389 w 116162"/>
                  <a:gd name="connsiteY6" fmla="*/ 107063 h 120296"/>
                  <a:gd name="connsiteX7" fmla="*/ 33060 w 116162"/>
                  <a:gd name="connsiteY7" fmla="*/ 86870 h 120296"/>
                  <a:gd name="connsiteX8" fmla="*/ 24868 w 116162"/>
                  <a:gd name="connsiteY8" fmla="*/ 35816 h 120296"/>
                  <a:gd name="connsiteX9" fmla="*/ 40489 w 116162"/>
                  <a:gd name="connsiteY9" fmla="*/ 4383 h 120296"/>
                  <a:gd name="connsiteX10" fmla="*/ 62016 w 116162"/>
                  <a:gd name="connsiteY10" fmla="*/ 954 h 120296"/>
                  <a:gd name="connsiteX11" fmla="*/ 74398 w 116162"/>
                  <a:gd name="connsiteY11" fmla="*/ 11813 h 120296"/>
                  <a:gd name="connsiteX12" fmla="*/ 74398 w 116162"/>
                  <a:gd name="connsiteY12" fmla="*/ 28005 h 120296"/>
                  <a:gd name="connsiteX13" fmla="*/ 42585 w 116162"/>
                  <a:gd name="connsiteY13" fmla="*/ 88203 h 120296"/>
                  <a:gd name="connsiteX14" fmla="*/ 50776 w 116162"/>
                  <a:gd name="connsiteY14" fmla="*/ 98395 h 120296"/>
                  <a:gd name="connsiteX15" fmla="*/ 109831 w 116162"/>
                  <a:gd name="connsiteY15" fmla="*/ 104967 h 120296"/>
                  <a:gd name="connsiteX16" fmla="*/ 115184 w 116162"/>
                  <a:gd name="connsiteY16" fmla="*/ 105625 h 120296"/>
                  <a:gd name="connsiteX17" fmla="*/ 115260 w 116162"/>
                  <a:gd name="connsiteY17" fmla="*/ 105729 h 120296"/>
                  <a:gd name="connsiteX18" fmla="*/ 114556 w 116162"/>
                  <a:gd name="connsiteY18" fmla="*/ 111206 h 120296"/>
                  <a:gd name="connsiteX19" fmla="*/ 114498 w 116162"/>
                  <a:gd name="connsiteY19" fmla="*/ 111254 h 120296"/>
                  <a:gd name="connsiteX20" fmla="*/ 86495 w 116162"/>
                  <a:gd name="connsiteY20" fmla="*/ 120207 h 120296"/>
                  <a:gd name="connsiteX21" fmla="*/ 55253 w 116162"/>
                  <a:gd name="connsiteY21" fmla="*/ 7812 h 120296"/>
                  <a:gd name="connsiteX22" fmla="*/ 45728 w 116162"/>
                  <a:gd name="connsiteY22" fmla="*/ 10765 h 120296"/>
                  <a:gd name="connsiteX23" fmla="*/ 33345 w 116162"/>
                  <a:gd name="connsiteY23" fmla="*/ 36864 h 120296"/>
                  <a:gd name="connsiteX24" fmla="*/ 39632 w 116162"/>
                  <a:gd name="connsiteY24" fmla="*/ 81060 h 120296"/>
                  <a:gd name="connsiteX25" fmla="*/ 67731 w 116162"/>
                  <a:gd name="connsiteY25" fmla="*/ 26482 h 120296"/>
                  <a:gd name="connsiteX26" fmla="*/ 67731 w 116162"/>
                  <a:gd name="connsiteY26" fmla="*/ 14670 h 120296"/>
                  <a:gd name="connsiteX27" fmla="*/ 60396 w 116162"/>
                  <a:gd name="connsiteY27" fmla="*/ 8479 h 120296"/>
                  <a:gd name="connsiteX28" fmla="*/ 55253 w 116162"/>
                  <a:gd name="connsiteY28" fmla="*/ 7812 h 12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6162" h="120296">
                    <a:moveTo>
                      <a:pt x="86495" y="120207"/>
                    </a:moveTo>
                    <a:cubicBezTo>
                      <a:pt x="71417" y="120217"/>
                      <a:pt x="56920" y="114416"/>
                      <a:pt x="46014" y="104015"/>
                    </a:cubicBezTo>
                    <a:cubicBezTo>
                      <a:pt x="42851" y="100872"/>
                      <a:pt x="40013" y="97424"/>
                      <a:pt x="37536" y="93728"/>
                    </a:cubicBezTo>
                    <a:cubicBezTo>
                      <a:pt x="28068" y="102272"/>
                      <a:pt x="17257" y="109197"/>
                      <a:pt x="5532" y="114207"/>
                    </a:cubicBezTo>
                    <a:cubicBezTo>
                      <a:pt x="3589" y="115150"/>
                      <a:pt x="1256" y="114340"/>
                      <a:pt x="313" y="112407"/>
                    </a:cubicBezTo>
                    <a:cubicBezTo>
                      <a:pt x="-630" y="110463"/>
                      <a:pt x="170" y="108130"/>
                      <a:pt x="2113" y="107187"/>
                    </a:cubicBezTo>
                    <a:cubicBezTo>
                      <a:pt x="2208" y="107139"/>
                      <a:pt x="2294" y="107101"/>
                      <a:pt x="2389" y="107063"/>
                    </a:cubicBezTo>
                    <a:cubicBezTo>
                      <a:pt x="13667" y="102091"/>
                      <a:pt x="24030" y="95261"/>
                      <a:pt x="33060" y="86870"/>
                    </a:cubicBezTo>
                    <a:cubicBezTo>
                      <a:pt x="25249" y="71068"/>
                      <a:pt x="22391" y="53275"/>
                      <a:pt x="24868" y="35816"/>
                    </a:cubicBezTo>
                    <a:cubicBezTo>
                      <a:pt x="25430" y="23614"/>
                      <a:pt x="31097" y="12203"/>
                      <a:pt x="40489" y="4383"/>
                    </a:cubicBezTo>
                    <a:cubicBezTo>
                      <a:pt x="46775" y="40"/>
                      <a:pt x="54691" y="-1217"/>
                      <a:pt x="62016" y="954"/>
                    </a:cubicBezTo>
                    <a:cubicBezTo>
                      <a:pt x="67635" y="2402"/>
                      <a:pt x="72227" y="6431"/>
                      <a:pt x="74398" y="11813"/>
                    </a:cubicBezTo>
                    <a:cubicBezTo>
                      <a:pt x="75913" y="17109"/>
                      <a:pt x="75913" y="22719"/>
                      <a:pt x="74398" y="28005"/>
                    </a:cubicBezTo>
                    <a:cubicBezTo>
                      <a:pt x="69798" y="50713"/>
                      <a:pt x="58749" y="71611"/>
                      <a:pt x="42585" y="88203"/>
                    </a:cubicBezTo>
                    <a:cubicBezTo>
                      <a:pt x="44909" y="91909"/>
                      <a:pt x="47661" y="95328"/>
                      <a:pt x="50776" y="98395"/>
                    </a:cubicBezTo>
                    <a:cubicBezTo>
                      <a:pt x="66511" y="114102"/>
                      <a:pt x="91029" y="116836"/>
                      <a:pt x="109831" y="104967"/>
                    </a:cubicBezTo>
                    <a:cubicBezTo>
                      <a:pt x="111488" y="103672"/>
                      <a:pt x="113879" y="103967"/>
                      <a:pt x="115184" y="105625"/>
                    </a:cubicBezTo>
                    <a:cubicBezTo>
                      <a:pt x="115203" y="105663"/>
                      <a:pt x="115232" y="105691"/>
                      <a:pt x="115260" y="105729"/>
                    </a:cubicBezTo>
                    <a:cubicBezTo>
                      <a:pt x="116584" y="107434"/>
                      <a:pt x="116270" y="109892"/>
                      <a:pt x="114556" y="111206"/>
                    </a:cubicBezTo>
                    <a:cubicBezTo>
                      <a:pt x="114536" y="111225"/>
                      <a:pt x="114517" y="111244"/>
                      <a:pt x="114498" y="111254"/>
                    </a:cubicBezTo>
                    <a:cubicBezTo>
                      <a:pt x="106345" y="117121"/>
                      <a:pt x="96544" y="120255"/>
                      <a:pt x="86495" y="120207"/>
                    </a:cubicBezTo>
                    <a:close/>
                    <a:moveTo>
                      <a:pt x="55253" y="7812"/>
                    </a:moveTo>
                    <a:cubicBezTo>
                      <a:pt x="51852" y="7793"/>
                      <a:pt x="48528" y="8822"/>
                      <a:pt x="45728" y="10765"/>
                    </a:cubicBezTo>
                    <a:cubicBezTo>
                      <a:pt x="38184" y="17395"/>
                      <a:pt x="33707" y="26834"/>
                      <a:pt x="33345" y="36864"/>
                    </a:cubicBezTo>
                    <a:cubicBezTo>
                      <a:pt x="31212" y="51894"/>
                      <a:pt x="33393" y="67220"/>
                      <a:pt x="39632" y="81060"/>
                    </a:cubicBezTo>
                    <a:cubicBezTo>
                      <a:pt x="53891" y="65839"/>
                      <a:pt x="63625" y="46931"/>
                      <a:pt x="67731" y="26482"/>
                    </a:cubicBezTo>
                    <a:cubicBezTo>
                      <a:pt x="68778" y="22614"/>
                      <a:pt x="68778" y="18538"/>
                      <a:pt x="67731" y="14670"/>
                    </a:cubicBezTo>
                    <a:cubicBezTo>
                      <a:pt x="66407" y="11565"/>
                      <a:pt x="63683" y="9260"/>
                      <a:pt x="60396" y="8479"/>
                    </a:cubicBezTo>
                    <a:cubicBezTo>
                      <a:pt x="58729" y="7993"/>
                      <a:pt x="56996" y="7765"/>
                      <a:pt x="55253" y="7812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3" name="任意多边形: 形状 492">
                <a:extLst>
                  <a:ext uri="{FF2B5EF4-FFF2-40B4-BE49-F238E27FC236}">
                    <a16:creationId xmlns:a16="http://schemas.microsoft.com/office/drawing/2014/main" id="{91925587-AB6E-8A71-F03F-EA606C70269C}"/>
                  </a:ext>
                </a:extLst>
              </p:cNvPr>
              <p:cNvSpPr/>
              <p:nvPr/>
            </p:nvSpPr>
            <p:spPr>
              <a:xfrm>
                <a:off x="6307602" y="5270264"/>
                <a:ext cx="260515" cy="256020"/>
              </a:xfrm>
              <a:custGeom>
                <a:avLst/>
                <a:gdLst>
                  <a:gd name="connsiteX0" fmla="*/ 77361 w 147225"/>
                  <a:gd name="connsiteY0" fmla="*/ 144596 h 144685"/>
                  <a:gd name="connsiteX1" fmla="*/ 55835 w 147225"/>
                  <a:gd name="connsiteY1" fmla="*/ 141644 h 144685"/>
                  <a:gd name="connsiteX2" fmla="*/ -77 w 147225"/>
                  <a:gd name="connsiteY2" fmla="*/ 65444 h 144685"/>
                  <a:gd name="connsiteX3" fmla="*/ 65931 w 147225"/>
                  <a:gd name="connsiteY3" fmla="*/ -88 h 144685"/>
                  <a:gd name="connsiteX4" fmla="*/ 114985 w 147225"/>
                  <a:gd name="connsiteY4" fmla="*/ 36678 h 144685"/>
                  <a:gd name="connsiteX5" fmla="*/ 97650 w 147225"/>
                  <a:gd name="connsiteY5" fmla="*/ 68301 h 144685"/>
                  <a:gd name="connsiteX6" fmla="*/ 69075 w 147225"/>
                  <a:gd name="connsiteY6" fmla="*/ 67634 h 144685"/>
                  <a:gd name="connsiteX7" fmla="*/ 68408 w 147225"/>
                  <a:gd name="connsiteY7" fmla="*/ 62110 h 144685"/>
                  <a:gd name="connsiteX8" fmla="*/ 73932 w 147225"/>
                  <a:gd name="connsiteY8" fmla="*/ 61443 h 144685"/>
                  <a:gd name="connsiteX9" fmla="*/ 93744 w 147225"/>
                  <a:gd name="connsiteY9" fmla="*/ 61443 h 144685"/>
                  <a:gd name="connsiteX10" fmla="*/ 107175 w 147225"/>
                  <a:gd name="connsiteY10" fmla="*/ 37631 h 144685"/>
                  <a:gd name="connsiteX11" fmla="*/ 66693 w 147225"/>
                  <a:gd name="connsiteY11" fmla="*/ 7722 h 144685"/>
                  <a:gd name="connsiteX12" fmla="*/ 66027 w 147225"/>
                  <a:gd name="connsiteY12" fmla="*/ 7722 h 144685"/>
                  <a:gd name="connsiteX13" fmla="*/ 7829 w 147225"/>
                  <a:gd name="connsiteY13" fmla="*/ 65729 h 144685"/>
                  <a:gd name="connsiteX14" fmla="*/ 58026 w 147225"/>
                  <a:gd name="connsiteY14" fmla="*/ 133738 h 144685"/>
                  <a:gd name="connsiteX15" fmla="*/ 140131 w 147225"/>
                  <a:gd name="connsiteY15" fmla="*/ 106211 h 144685"/>
                  <a:gd name="connsiteX16" fmla="*/ 145656 w 147225"/>
                  <a:gd name="connsiteY16" fmla="*/ 105544 h 144685"/>
                  <a:gd name="connsiteX17" fmla="*/ 146322 w 147225"/>
                  <a:gd name="connsiteY17" fmla="*/ 111164 h 144685"/>
                  <a:gd name="connsiteX18" fmla="*/ 77361 w 147225"/>
                  <a:gd name="connsiteY18" fmla="*/ 144596 h 14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7225" h="144685">
                    <a:moveTo>
                      <a:pt x="77361" y="144596"/>
                    </a:moveTo>
                    <a:cubicBezTo>
                      <a:pt x="70084" y="144625"/>
                      <a:pt x="62836" y="143634"/>
                      <a:pt x="55835" y="141644"/>
                    </a:cubicBezTo>
                    <a:cubicBezTo>
                      <a:pt x="22297" y="131538"/>
                      <a:pt x="-505" y="100467"/>
                      <a:pt x="-77" y="65444"/>
                    </a:cubicBezTo>
                    <a:cubicBezTo>
                      <a:pt x="2504" y="30191"/>
                      <a:pt x="30670" y="2236"/>
                      <a:pt x="65931" y="-88"/>
                    </a:cubicBezTo>
                    <a:cubicBezTo>
                      <a:pt x="87077" y="-88"/>
                      <a:pt x="112032" y="13532"/>
                      <a:pt x="114985" y="36678"/>
                    </a:cubicBezTo>
                    <a:cubicBezTo>
                      <a:pt x="115871" y="49699"/>
                      <a:pt x="109108" y="62043"/>
                      <a:pt x="97650" y="68301"/>
                    </a:cubicBezTo>
                    <a:cubicBezTo>
                      <a:pt x="88896" y="73987"/>
                      <a:pt x="77552" y="73721"/>
                      <a:pt x="69075" y="67634"/>
                    </a:cubicBezTo>
                    <a:cubicBezTo>
                      <a:pt x="67370" y="66291"/>
                      <a:pt x="67065" y="63815"/>
                      <a:pt x="68408" y="62110"/>
                    </a:cubicBezTo>
                    <a:cubicBezTo>
                      <a:pt x="69751" y="60405"/>
                      <a:pt x="72227" y="60100"/>
                      <a:pt x="73932" y="61443"/>
                    </a:cubicBezTo>
                    <a:cubicBezTo>
                      <a:pt x="79914" y="65510"/>
                      <a:pt x="87763" y="65510"/>
                      <a:pt x="93744" y="61443"/>
                    </a:cubicBezTo>
                    <a:cubicBezTo>
                      <a:pt x="102422" y="56738"/>
                      <a:pt x="107632" y="47489"/>
                      <a:pt x="107175" y="37631"/>
                    </a:cubicBezTo>
                    <a:cubicBezTo>
                      <a:pt x="104793" y="18581"/>
                      <a:pt x="84410" y="7722"/>
                      <a:pt x="66693" y="7722"/>
                    </a:cubicBezTo>
                    <a:lnTo>
                      <a:pt x="66027" y="7722"/>
                    </a:lnTo>
                    <a:cubicBezTo>
                      <a:pt x="34889" y="9875"/>
                      <a:pt x="10077" y="34602"/>
                      <a:pt x="7829" y="65729"/>
                    </a:cubicBezTo>
                    <a:cubicBezTo>
                      <a:pt x="7600" y="97028"/>
                      <a:pt x="28050" y="124727"/>
                      <a:pt x="58026" y="133738"/>
                    </a:cubicBezTo>
                    <a:cubicBezTo>
                      <a:pt x="88420" y="141443"/>
                      <a:pt x="120519" y="130680"/>
                      <a:pt x="140131" y="106211"/>
                    </a:cubicBezTo>
                    <a:cubicBezTo>
                      <a:pt x="141493" y="104534"/>
                      <a:pt x="143932" y="104239"/>
                      <a:pt x="145656" y="105544"/>
                    </a:cubicBezTo>
                    <a:cubicBezTo>
                      <a:pt x="147341" y="106934"/>
                      <a:pt x="147637" y="109411"/>
                      <a:pt x="146322" y="111164"/>
                    </a:cubicBezTo>
                    <a:cubicBezTo>
                      <a:pt x="129492" y="132061"/>
                      <a:pt x="104193" y="144320"/>
                      <a:pt x="77361" y="144596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4" name="任意多边形: 形状 493">
                <a:extLst>
                  <a:ext uri="{FF2B5EF4-FFF2-40B4-BE49-F238E27FC236}">
                    <a16:creationId xmlns:a16="http://schemas.microsoft.com/office/drawing/2014/main" id="{E72D6809-C5BB-F855-C2D4-F2E880B1F547}"/>
                  </a:ext>
                </a:extLst>
              </p:cNvPr>
              <p:cNvSpPr/>
              <p:nvPr/>
            </p:nvSpPr>
            <p:spPr>
              <a:xfrm>
                <a:off x="7085382" y="5456525"/>
                <a:ext cx="424709" cy="78858"/>
              </a:xfrm>
              <a:custGeom>
                <a:avLst/>
                <a:gdLst>
                  <a:gd name="connsiteX0" fmla="*/ 3859 w 240016"/>
                  <a:gd name="connsiteY0" fmla="*/ 44477 h 44565"/>
                  <a:gd name="connsiteX1" fmla="*/ 2812 w 240016"/>
                  <a:gd name="connsiteY1" fmla="*/ 44477 h 44565"/>
                  <a:gd name="connsiteX2" fmla="*/ 49 w 240016"/>
                  <a:gd name="connsiteY2" fmla="*/ 39619 h 44565"/>
                  <a:gd name="connsiteX3" fmla="*/ 71706 w 240016"/>
                  <a:gd name="connsiteY3" fmla="*/ 5863 h 44565"/>
                  <a:gd name="connsiteX4" fmla="*/ 85774 w 240016"/>
                  <a:gd name="connsiteY4" fmla="*/ 13330 h 44565"/>
                  <a:gd name="connsiteX5" fmla="*/ 90251 w 240016"/>
                  <a:gd name="connsiteY5" fmla="*/ 17426 h 44565"/>
                  <a:gd name="connsiteX6" fmla="*/ 101586 w 240016"/>
                  <a:gd name="connsiteY6" fmla="*/ 25713 h 44565"/>
                  <a:gd name="connsiteX7" fmla="*/ 129589 w 240016"/>
                  <a:gd name="connsiteY7" fmla="*/ 14568 h 44565"/>
                  <a:gd name="connsiteX8" fmla="*/ 155783 w 240016"/>
                  <a:gd name="connsiteY8" fmla="*/ 90 h 44565"/>
                  <a:gd name="connsiteX9" fmla="*/ 190073 w 240016"/>
                  <a:gd name="connsiteY9" fmla="*/ 8663 h 44565"/>
                  <a:gd name="connsiteX10" fmla="*/ 199598 w 240016"/>
                  <a:gd name="connsiteY10" fmla="*/ 13235 h 44565"/>
                  <a:gd name="connsiteX11" fmla="*/ 225411 w 240016"/>
                  <a:gd name="connsiteY11" fmla="*/ 13806 h 44565"/>
                  <a:gd name="connsiteX12" fmla="*/ 232269 w 240016"/>
                  <a:gd name="connsiteY12" fmla="*/ 5996 h 44565"/>
                  <a:gd name="connsiteX13" fmla="*/ 237041 w 240016"/>
                  <a:gd name="connsiteY13" fmla="*/ 3205 h 44565"/>
                  <a:gd name="connsiteX14" fmla="*/ 237127 w 240016"/>
                  <a:gd name="connsiteY14" fmla="*/ 3234 h 44565"/>
                  <a:gd name="connsiteX15" fmla="*/ 239794 w 240016"/>
                  <a:gd name="connsiteY15" fmla="*/ 8092 h 44565"/>
                  <a:gd name="connsiteX16" fmla="*/ 228840 w 240016"/>
                  <a:gd name="connsiteY16" fmla="*/ 20950 h 44565"/>
                  <a:gd name="connsiteX17" fmla="*/ 196550 w 240016"/>
                  <a:gd name="connsiteY17" fmla="*/ 20950 h 44565"/>
                  <a:gd name="connsiteX18" fmla="*/ 186454 w 240016"/>
                  <a:gd name="connsiteY18" fmla="*/ 16188 h 44565"/>
                  <a:gd name="connsiteX19" fmla="*/ 156926 w 240016"/>
                  <a:gd name="connsiteY19" fmla="*/ 8282 h 44565"/>
                  <a:gd name="connsiteX20" fmla="*/ 134257 w 240016"/>
                  <a:gd name="connsiteY20" fmla="*/ 21236 h 44565"/>
                  <a:gd name="connsiteX21" fmla="*/ 98824 w 240016"/>
                  <a:gd name="connsiteY21" fmla="*/ 33618 h 44565"/>
                  <a:gd name="connsiteX22" fmla="*/ 84631 w 240016"/>
                  <a:gd name="connsiteY22" fmla="*/ 23617 h 44565"/>
                  <a:gd name="connsiteX23" fmla="*/ 80440 w 240016"/>
                  <a:gd name="connsiteY23" fmla="*/ 19807 h 44565"/>
                  <a:gd name="connsiteX24" fmla="*/ 13832 w 240016"/>
                  <a:gd name="connsiteY24" fmla="*/ 29770 h 44565"/>
                  <a:gd name="connsiteX25" fmla="*/ 7193 w 240016"/>
                  <a:gd name="connsiteY25" fmla="*/ 42286 h 44565"/>
                  <a:gd name="connsiteX26" fmla="*/ 3859 w 240016"/>
                  <a:gd name="connsiteY26" fmla="*/ 44477 h 4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40016" h="44565">
                    <a:moveTo>
                      <a:pt x="3859" y="44477"/>
                    </a:moveTo>
                    <a:lnTo>
                      <a:pt x="2812" y="44477"/>
                    </a:lnTo>
                    <a:cubicBezTo>
                      <a:pt x="726" y="43877"/>
                      <a:pt x="-503" y="41724"/>
                      <a:pt x="49" y="39619"/>
                    </a:cubicBezTo>
                    <a:cubicBezTo>
                      <a:pt x="10517" y="10511"/>
                      <a:pt x="42598" y="-4605"/>
                      <a:pt x="71706" y="5863"/>
                    </a:cubicBezTo>
                    <a:cubicBezTo>
                      <a:pt x="76726" y="7672"/>
                      <a:pt x="81460" y="10187"/>
                      <a:pt x="85774" y="13330"/>
                    </a:cubicBezTo>
                    <a:lnTo>
                      <a:pt x="90251" y="17426"/>
                    </a:lnTo>
                    <a:cubicBezTo>
                      <a:pt x="93432" y="20922"/>
                      <a:pt x="97290" y="23741"/>
                      <a:pt x="101586" y="25713"/>
                    </a:cubicBezTo>
                    <a:cubicBezTo>
                      <a:pt x="111111" y="28951"/>
                      <a:pt x="119683" y="22284"/>
                      <a:pt x="129589" y="14568"/>
                    </a:cubicBezTo>
                    <a:cubicBezTo>
                      <a:pt x="137019" y="7691"/>
                      <a:pt x="146011" y="2729"/>
                      <a:pt x="155783" y="90"/>
                    </a:cubicBezTo>
                    <a:cubicBezTo>
                      <a:pt x="167842" y="-881"/>
                      <a:pt x="179891" y="2129"/>
                      <a:pt x="190073" y="8663"/>
                    </a:cubicBezTo>
                    <a:lnTo>
                      <a:pt x="199598" y="13235"/>
                    </a:lnTo>
                    <a:cubicBezTo>
                      <a:pt x="207799" y="16788"/>
                      <a:pt x="217067" y="16997"/>
                      <a:pt x="225411" y="13806"/>
                    </a:cubicBezTo>
                    <a:cubicBezTo>
                      <a:pt x="228754" y="12368"/>
                      <a:pt x="231278" y="9501"/>
                      <a:pt x="232269" y="5996"/>
                    </a:cubicBezTo>
                    <a:cubicBezTo>
                      <a:pt x="232812" y="3910"/>
                      <a:pt x="234955" y="2662"/>
                      <a:pt x="237041" y="3205"/>
                    </a:cubicBezTo>
                    <a:cubicBezTo>
                      <a:pt x="237070" y="3214"/>
                      <a:pt x="237098" y="3224"/>
                      <a:pt x="237127" y="3234"/>
                    </a:cubicBezTo>
                    <a:cubicBezTo>
                      <a:pt x="239175" y="3872"/>
                      <a:pt x="240356" y="6015"/>
                      <a:pt x="239794" y="8092"/>
                    </a:cubicBezTo>
                    <a:cubicBezTo>
                      <a:pt x="238213" y="13778"/>
                      <a:pt x="234203" y="18483"/>
                      <a:pt x="228840" y="20950"/>
                    </a:cubicBezTo>
                    <a:cubicBezTo>
                      <a:pt x="218515" y="25274"/>
                      <a:pt x="206875" y="25274"/>
                      <a:pt x="196550" y="20950"/>
                    </a:cubicBezTo>
                    <a:cubicBezTo>
                      <a:pt x="193121" y="19521"/>
                      <a:pt x="189788" y="17807"/>
                      <a:pt x="186454" y="16188"/>
                    </a:cubicBezTo>
                    <a:cubicBezTo>
                      <a:pt x="177710" y="10463"/>
                      <a:pt x="167366" y="7691"/>
                      <a:pt x="156926" y="8282"/>
                    </a:cubicBezTo>
                    <a:cubicBezTo>
                      <a:pt x="148478" y="10815"/>
                      <a:pt x="140724" y="15245"/>
                      <a:pt x="134257" y="21236"/>
                    </a:cubicBezTo>
                    <a:cubicBezTo>
                      <a:pt x="123493" y="29618"/>
                      <a:pt x="112444" y="38286"/>
                      <a:pt x="98824" y="33618"/>
                    </a:cubicBezTo>
                    <a:cubicBezTo>
                      <a:pt x="93413" y="31371"/>
                      <a:pt x="88575" y="27951"/>
                      <a:pt x="84631" y="23617"/>
                    </a:cubicBezTo>
                    <a:lnTo>
                      <a:pt x="80440" y="19807"/>
                    </a:lnTo>
                    <a:cubicBezTo>
                      <a:pt x="59295" y="4167"/>
                      <a:pt x="29472" y="8625"/>
                      <a:pt x="13832" y="29770"/>
                    </a:cubicBezTo>
                    <a:cubicBezTo>
                      <a:pt x="11003" y="33590"/>
                      <a:pt x="8765" y="37809"/>
                      <a:pt x="7193" y="42286"/>
                    </a:cubicBezTo>
                    <a:cubicBezTo>
                      <a:pt x="6555" y="43563"/>
                      <a:pt x="5279" y="44391"/>
                      <a:pt x="3859" y="44477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5" name="任意多边形: 形状 494">
                <a:extLst>
                  <a:ext uri="{FF2B5EF4-FFF2-40B4-BE49-F238E27FC236}">
                    <a16:creationId xmlns:a16="http://schemas.microsoft.com/office/drawing/2014/main" id="{E5AB53D8-9F0F-8BC5-C4E7-E85086336401}"/>
                  </a:ext>
                </a:extLst>
              </p:cNvPr>
              <p:cNvSpPr/>
              <p:nvPr/>
            </p:nvSpPr>
            <p:spPr>
              <a:xfrm>
                <a:off x="5964860" y="4157866"/>
                <a:ext cx="203386" cy="51984"/>
              </a:xfrm>
              <a:custGeom>
                <a:avLst/>
                <a:gdLst>
                  <a:gd name="connsiteX0" fmla="*/ 69982 w 114940"/>
                  <a:gd name="connsiteY0" fmla="*/ 29249 h 29378"/>
                  <a:gd name="connsiteX1" fmla="*/ 43789 w 114940"/>
                  <a:gd name="connsiteY1" fmla="*/ 18390 h 29378"/>
                  <a:gd name="connsiteX2" fmla="*/ 20453 w 114940"/>
                  <a:gd name="connsiteY2" fmla="*/ 7817 h 29378"/>
                  <a:gd name="connsiteX3" fmla="*/ 19976 w 114940"/>
                  <a:gd name="connsiteY3" fmla="*/ 7817 h 29378"/>
                  <a:gd name="connsiteX4" fmla="*/ 9022 w 114940"/>
                  <a:gd name="connsiteY4" fmla="*/ 14294 h 29378"/>
                  <a:gd name="connsiteX5" fmla="*/ 8356 w 114940"/>
                  <a:gd name="connsiteY5" fmla="*/ 21248 h 29378"/>
                  <a:gd name="connsiteX6" fmla="*/ 6546 w 114940"/>
                  <a:gd name="connsiteY6" fmla="*/ 26486 h 29378"/>
                  <a:gd name="connsiteX7" fmla="*/ 1317 w 114940"/>
                  <a:gd name="connsiteY7" fmla="*/ 24705 h 29378"/>
                  <a:gd name="connsiteX8" fmla="*/ 1307 w 114940"/>
                  <a:gd name="connsiteY8" fmla="*/ 24677 h 29378"/>
                  <a:gd name="connsiteX9" fmla="*/ 2355 w 114940"/>
                  <a:gd name="connsiteY9" fmla="*/ 10199 h 29378"/>
                  <a:gd name="connsiteX10" fmla="*/ 19786 w 114940"/>
                  <a:gd name="connsiteY10" fmla="*/ -88 h 29378"/>
                  <a:gd name="connsiteX11" fmla="*/ 48361 w 114940"/>
                  <a:gd name="connsiteY11" fmla="*/ 11818 h 29378"/>
                  <a:gd name="connsiteX12" fmla="*/ 72078 w 114940"/>
                  <a:gd name="connsiteY12" fmla="*/ 21343 h 29378"/>
                  <a:gd name="connsiteX13" fmla="*/ 86175 w 114940"/>
                  <a:gd name="connsiteY13" fmla="*/ 16295 h 29378"/>
                  <a:gd name="connsiteX14" fmla="*/ 113131 w 114940"/>
                  <a:gd name="connsiteY14" fmla="*/ 13532 h 29378"/>
                  <a:gd name="connsiteX15" fmla="*/ 114179 w 114940"/>
                  <a:gd name="connsiteY15" fmla="*/ 19057 h 29378"/>
                  <a:gd name="connsiteX16" fmla="*/ 108921 w 114940"/>
                  <a:gd name="connsiteY16" fmla="*/ 20219 h 29378"/>
                  <a:gd name="connsiteX17" fmla="*/ 108749 w 114940"/>
                  <a:gd name="connsiteY17" fmla="*/ 20105 h 29378"/>
                  <a:gd name="connsiteX18" fmla="*/ 89699 w 114940"/>
                  <a:gd name="connsiteY18" fmla="*/ 23343 h 29378"/>
                  <a:gd name="connsiteX19" fmla="*/ 73126 w 114940"/>
                  <a:gd name="connsiteY19" fmla="*/ 29153 h 29378"/>
                  <a:gd name="connsiteX20" fmla="*/ 69982 w 114940"/>
                  <a:gd name="connsiteY20" fmla="*/ 29249 h 2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4940" h="29378">
                    <a:moveTo>
                      <a:pt x="69982" y="29249"/>
                    </a:moveTo>
                    <a:cubicBezTo>
                      <a:pt x="60353" y="28372"/>
                      <a:pt x="51218" y="24582"/>
                      <a:pt x="43789" y="18390"/>
                    </a:cubicBezTo>
                    <a:cubicBezTo>
                      <a:pt x="37207" y="12666"/>
                      <a:pt x="29101" y="8989"/>
                      <a:pt x="20453" y="7817"/>
                    </a:cubicBezTo>
                    <a:lnTo>
                      <a:pt x="19976" y="7817"/>
                    </a:lnTo>
                    <a:cubicBezTo>
                      <a:pt x="15500" y="8094"/>
                      <a:pt x="11423" y="10503"/>
                      <a:pt x="9022" y="14294"/>
                    </a:cubicBezTo>
                    <a:cubicBezTo>
                      <a:pt x="7584" y="16333"/>
                      <a:pt x="7336" y="18971"/>
                      <a:pt x="8356" y="21248"/>
                    </a:cubicBezTo>
                    <a:cubicBezTo>
                      <a:pt x="9251" y="23200"/>
                      <a:pt x="8461" y="25505"/>
                      <a:pt x="6546" y="26486"/>
                    </a:cubicBezTo>
                    <a:cubicBezTo>
                      <a:pt x="4613" y="27439"/>
                      <a:pt x="2269" y="26639"/>
                      <a:pt x="1317" y="24705"/>
                    </a:cubicBezTo>
                    <a:cubicBezTo>
                      <a:pt x="1317" y="24696"/>
                      <a:pt x="1307" y="24686"/>
                      <a:pt x="1307" y="24677"/>
                    </a:cubicBezTo>
                    <a:cubicBezTo>
                      <a:pt x="-864" y="19990"/>
                      <a:pt x="-474" y="14523"/>
                      <a:pt x="2355" y="10199"/>
                    </a:cubicBezTo>
                    <a:cubicBezTo>
                      <a:pt x="6137" y="4131"/>
                      <a:pt x="12642" y="293"/>
                      <a:pt x="19786" y="-88"/>
                    </a:cubicBezTo>
                    <a:cubicBezTo>
                      <a:pt x="30368" y="588"/>
                      <a:pt x="40426" y="4779"/>
                      <a:pt x="48361" y="11818"/>
                    </a:cubicBezTo>
                    <a:cubicBezTo>
                      <a:pt x="54876" y="17723"/>
                      <a:pt x="63287" y="21105"/>
                      <a:pt x="72078" y="21343"/>
                    </a:cubicBezTo>
                    <a:cubicBezTo>
                      <a:pt x="77012" y="20410"/>
                      <a:pt x="81774" y="18714"/>
                      <a:pt x="86175" y="16295"/>
                    </a:cubicBezTo>
                    <a:cubicBezTo>
                      <a:pt x="94652" y="12199"/>
                      <a:pt x="104272" y="7627"/>
                      <a:pt x="113131" y="13532"/>
                    </a:cubicBezTo>
                    <a:cubicBezTo>
                      <a:pt x="114931" y="14780"/>
                      <a:pt x="115398" y="17238"/>
                      <a:pt x="114179" y="19057"/>
                    </a:cubicBezTo>
                    <a:cubicBezTo>
                      <a:pt x="113045" y="20829"/>
                      <a:pt x="110692" y="21352"/>
                      <a:pt x="108921" y="20219"/>
                    </a:cubicBezTo>
                    <a:cubicBezTo>
                      <a:pt x="108863" y="20181"/>
                      <a:pt x="108806" y="20143"/>
                      <a:pt x="108749" y="20105"/>
                    </a:cubicBezTo>
                    <a:cubicBezTo>
                      <a:pt x="103892" y="16866"/>
                      <a:pt x="98272" y="19152"/>
                      <a:pt x="89699" y="23343"/>
                    </a:cubicBezTo>
                    <a:cubicBezTo>
                      <a:pt x="84537" y="26191"/>
                      <a:pt x="78936" y="28153"/>
                      <a:pt x="73126" y="29153"/>
                    </a:cubicBezTo>
                    <a:cubicBezTo>
                      <a:pt x="72087" y="29296"/>
                      <a:pt x="71030" y="29325"/>
                      <a:pt x="69982" y="2924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6" name="任意多边形: 形状 495">
                <a:extLst>
                  <a:ext uri="{FF2B5EF4-FFF2-40B4-BE49-F238E27FC236}">
                    <a16:creationId xmlns:a16="http://schemas.microsoft.com/office/drawing/2014/main" id="{0330690A-D109-14E6-D2CD-49683A7FBDDC}"/>
                  </a:ext>
                </a:extLst>
              </p:cNvPr>
              <p:cNvSpPr/>
              <p:nvPr/>
            </p:nvSpPr>
            <p:spPr>
              <a:xfrm>
                <a:off x="5850518" y="3521820"/>
                <a:ext cx="162775" cy="202886"/>
              </a:xfrm>
              <a:custGeom>
                <a:avLst/>
                <a:gdLst>
                  <a:gd name="connsiteX0" fmla="*/ 37541 w 91989"/>
                  <a:gd name="connsiteY0" fmla="*/ 114569 h 114657"/>
                  <a:gd name="connsiteX1" fmla="*/ 31826 w 91989"/>
                  <a:gd name="connsiteY1" fmla="*/ 114569 h 114657"/>
                  <a:gd name="connsiteX2" fmla="*/ -83 w 91989"/>
                  <a:gd name="connsiteY2" fmla="*/ 81327 h 114657"/>
                  <a:gd name="connsiteX3" fmla="*/ 11538 w 91989"/>
                  <a:gd name="connsiteY3" fmla="*/ 57704 h 114657"/>
                  <a:gd name="connsiteX4" fmla="*/ 34017 w 91989"/>
                  <a:gd name="connsiteY4" fmla="*/ 52466 h 114657"/>
                  <a:gd name="connsiteX5" fmla="*/ 36779 w 91989"/>
                  <a:gd name="connsiteY5" fmla="*/ 57228 h 114657"/>
                  <a:gd name="connsiteX6" fmla="*/ 32016 w 91989"/>
                  <a:gd name="connsiteY6" fmla="*/ 60086 h 114657"/>
                  <a:gd name="connsiteX7" fmla="*/ 16491 w 91989"/>
                  <a:gd name="connsiteY7" fmla="*/ 63896 h 114657"/>
                  <a:gd name="connsiteX8" fmla="*/ 7823 w 91989"/>
                  <a:gd name="connsiteY8" fmla="*/ 81136 h 114657"/>
                  <a:gd name="connsiteX9" fmla="*/ 32874 w 91989"/>
                  <a:gd name="connsiteY9" fmla="*/ 106758 h 114657"/>
                  <a:gd name="connsiteX10" fmla="*/ 69355 w 91989"/>
                  <a:gd name="connsiteY10" fmla="*/ 92185 h 114657"/>
                  <a:gd name="connsiteX11" fmla="*/ 73831 w 91989"/>
                  <a:gd name="connsiteY11" fmla="*/ 23795 h 114657"/>
                  <a:gd name="connsiteX12" fmla="*/ 40113 w 91989"/>
                  <a:gd name="connsiteY12" fmla="*/ 7889 h 114657"/>
                  <a:gd name="connsiteX13" fmla="*/ 8775 w 91989"/>
                  <a:gd name="connsiteY13" fmla="*/ 19795 h 114657"/>
                  <a:gd name="connsiteX14" fmla="*/ 3203 w 91989"/>
                  <a:gd name="connsiteY14" fmla="*/ 19938 h 114657"/>
                  <a:gd name="connsiteX15" fmla="*/ 3060 w 91989"/>
                  <a:gd name="connsiteY15" fmla="*/ 14366 h 114657"/>
                  <a:gd name="connsiteX16" fmla="*/ 40398 w 91989"/>
                  <a:gd name="connsiteY16" fmla="*/ -17 h 114657"/>
                  <a:gd name="connsiteX17" fmla="*/ 79927 w 91989"/>
                  <a:gd name="connsiteY17" fmla="*/ 19033 h 114657"/>
                  <a:gd name="connsiteX18" fmla="*/ 75069 w 91989"/>
                  <a:gd name="connsiteY18" fmla="*/ 97805 h 114657"/>
                  <a:gd name="connsiteX19" fmla="*/ 37541 w 91989"/>
                  <a:gd name="connsiteY19" fmla="*/ 114569 h 114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1989" h="114657">
                    <a:moveTo>
                      <a:pt x="37541" y="114569"/>
                    </a:moveTo>
                    <a:cubicBezTo>
                      <a:pt x="35636" y="114569"/>
                      <a:pt x="33731" y="114569"/>
                      <a:pt x="31826" y="114569"/>
                    </a:cubicBezTo>
                    <a:cubicBezTo>
                      <a:pt x="14672" y="112426"/>
                      <a:pt x="1355" y="98557"/>
                      <a:pt x="-83" y="81327"/>
                    </a:cubicBezTo>
                    <a:cubicBezTo>
                      <a:pt x="13" y="72097"/>
                      <a:pt x="4289" y="63410"/>
                      <a:pt x="11538" y="57704"/>
                    </a:cubicBezTo>
                    <a:cubicBezTo>
                      <a:pt x="17786" y="52504"/>
                      <a:pt x="26121" y="50561"/>
                      <a:pt x="34017" y="52466"/>
                    </a:cubicBezTo>
                    <a:cubicBezTo>
                      <a:pt x="36093" y="53028"/>
                      <a:pt x="37322" y="55152"/>
                      <a:pt x="36779" y="57228"/>
                    </a:cubicBezTo>
                    <a:cubicBezTo>
                      <a:pt x="36217" y="59305"/>
                      <a:pt x="34112" y="60572"/>
                      <a:pt x="32016" y="60086"/>
                    </a:cubicBezTo>
                    <a:cubicBezTo>
                      <a:pt x="26530" y="58819"/>
                      <a:pt x="20767" y="60229"/>
                      <a:pt x="16491" y="63896"/>
                    </a:cubicBezTo>
                    <a:cubicBezTo>
                      <a:pt x="11090" y="67991"/>
                      <a:pt x="7890" y="74354"/>
                      <a:pt x="7823" y="81136"/>
                    </a:cubicBezTo>
                    <a:cubicBezTo>
                      <a:pt x="9118" y="94500"/>
                      <a:pt x="19539" y="105168"/>
                      <a:pt x="32874" y="106758"/>
                    </a:cubicBezTo>
                    <a:cubicBezTo>
                      <a:pt x="46647" y="107901"/>
                      <a:pt x="60153" y="102501"/>
                      <a:pt x="69355" y="92185"/>
                    </a:cubicBezTo>
                    <a:cubicBezTo>
                      <a:pt x="86899" y="73344"/>
                      <a:pt x="88776" y="44760"/>
                      <a:pt x="73831" y="23795"/>
                    </a:cubicBezTo>
                    <a:cubicBezTo>
                      <a:pt x="65373" y="13937"/>
                      <a:pt x="53105" y="8146"/>
                      <a:pt x="40113" y="7889"/>
                    </a:cubicBezTo>
                    <a:cubicBezTo>
                      <a:pt x="28435" y="7117"/>
                      <a:pt x="16996" y="11461"/>
                      <a:pt x="8775" y="19795"/>
                    </a:cubicBezTo>
                    <a:cubicBezTo>
                      <a:pt x="7280" y="21376"/>
                      <a:pt x="4784" y="21433"/>
                      <a:pt x="3203" y="19938"/>
                    </a:cubicBezTo>
                    <a:cubicBezTo>
                      <a:pt x="1622" y="18442"/>
                      <a:pt x="1565" y="15947"/>
                      <a:pt x="3060" y="14366"/>
                    </a:cubicBezTo>
                    <a:cubicBezTo>
                      <a:pt x="12881" y="4460"/>
                      <a:pt x="26473" y="-769"/>
                      <a:pt x="40398" y="-17"/>
                    </a:cubicBezTo>
                    <a:cubicBezTo>
                      <a:pt x="55686" y="402"/>
                      <a:pt x="70069" y="7336"/>
                      <a:pt x="79927" y="19033"/>
                    </a:cubicBezTo>
                    <a:cubicBezTo>
                      <a:pt x="97577" y="43007"/>
                      <a:pt x="95529" y="76183"/>
                      <a:pt x="75069" y="97805"/>
                    </a:cubicBezTo>
                    <a:cubicBezTo>
                      <a:pt x="65335" y="108235"/>
                      <a:pt x="51800" y="114283"/>
                      <a:pt x="37541" y="114569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7" name="任意多边形: 形状 496">
                <a:extLst>
                  <a:ext uri="{FF2B5EF4-FFF2-40B4-BE49-F238E27FC236}">
                    <a16:creationId xmlns:a16="http://schemas.microsoft.com/office/drawing/2014/main" id="{4878D86F-BB26-9B98-56FC-8A90692389F2}"/>
                  </a:ext>
                </a:extLst>
              </p:cNvPr>
              <p:cNvSpPr/>
              <p:nvPr/>
            </p:nvSpPr>
            <p:spPr>
              <a:xfrm>
                <a:off x="7004497" y="3502701"/>
                <a:ext cx="312280" cy="292120"/>
              </a:xfrm>
              <a:custGeom>
                <a:avLst/>
                <a:gdLst>
                  <a:gd name="connsiteX0" fmla="*/ 3850 w 176479"/>
                  <a:gd name="connsiteY0" fmla="*/ 164997 h 165086"/>
                  <a:gd name="connsiteX1" fmla="*/ 2898 w 176479"/>
                  <a:gd name="connsiteY1" fmla="*/ 164997 h 165086"/>
                  <a:gd name="connsiteX2" fmla="*/ 31 w 176479"/>
                  <a:gd name="connsiteY2" fmla="*/ 160282 h 165086"/>
                  <a:gd name="connsiteX3" fmla="*/ 40 w 176479"/>
                  <a:gd name="connsiteY3" fmla="*/ 160235 h 165086"/>
                  <a:gd name="connsiteX4" fmla="*/ 47665 w 176479"/>
                  <a:gd name="connsiteY4" fmla="*/ 100513 h 165086"/>
                  <a:gd name="connsiteX5" fmla="*/ 53951 w 176479"/>
                  <a:gd name="connsiteY5" fmla="*/ 100513 h 165086"/>
                  <a:gd name="connsiteX6" fmla="*/ 62905 w 176479"/>
                  <a:gd name="connsiteY6" fmla="*/ 100513 h 165086"/>
                  <a:gd name="connsiteX7" fmla="*/ 80050 w 176479"/>
                  <a:gd name="connsiteY7" fmla="*/ 80511 h 165086"/>
                  <a:gd name="connsiteX8" fmla="*/ 102624 w 176479"/>
                  <a:gd name="connsiteY8" fmla="*/ 56508 h 165086"/>
                  <a:gd name="connsiteX9" fmla="*/ 168728 w 176479"/>
                  <a:gd name="connsiteY9" fmla="*/ 2596 h 165086"/>
                  <a:gd name="connsiteX10" fmla="*/ 173776 w 176479"/>
                  <a:gd name="connsiteY10" fmla="*/ 120 h 165086"/>
                  <a:gd name="connsiteX11" fmla="*/ 176205 w 176479"/>
                  <a:gd name="connsiteY11" fmla="*/ 4930 h 165086"/>
                  <a:gd name="connsiteX12" fmla="*/ 176157 w 176479"/>
                  <a:gd name="connsiteY12" fmla="*/ 5073 h 165086"/>
                  <a:gd name="connsiteX13" fmla="*/ 103958 w 176479"/>
                  <a:gd name="connsiteY13" fmla="*/ 64223 h 165086"/>
                  <a:gd name="connsiteX14" fmla="*/ 87098 w 176479"/>
                  <a:gd name="connsiteY14" fmla="*/ 84035 h 165086"/>
                  <a:gd name="connsiteX15" fmla="*/ 64810 w 176479"/>
                  <a:gd name="connsiteY15" fmla="*/ 108133 h 165086"/>
                  <a:gd name="connsiteX16" fmla="*/ 53571 w 176479"/>
                  <a:gd name="connsiteY16" fmla="*/ 108704 h 165086"/>
                  <a:gd name="connsiteX17" fmla="*/ 48046 w 176479"/>
                  <a:gd name="connsiteY17" fmla="*/ 108704 h 165086"/>
                  <a:gd name="connsiteX18" fmla="*/ 7660 w 176479"/>
                  <a:gd name="connsiteY18" fmla="*/ 162425 h 165086"/>
                  <a:gd name="connsiteX19" fmla="*/ 3850 w 176479"/>
                  <a:gd name="connsiteY19" fmla="*/ 164997 h 165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479" h="165086">
                    <a:moveTo>
                      <a:pt x="3850" y="164997"/>
                    </a:moveTo>
                    <a:lnTo>
                      <a:pt x="2898" y="164997"/>
                    </a:lnTo>
                    <a:cubicBezTo>
                      <a:pt x="802" y="164483"/>
                      <a:pt x="-484" y="162368"/>
                      <a:pt x="31" y="160282"/>
                    </a:cubicBezTo>
                    <a:cubicBezTo>
                      <a:pt x="31" y="160263"/>
                      <a:pt x="40" y="160244"/>
                      <a:pt x="40" y="160235"/>
                    </a:cubicBezTo>
                    <a:cubicBezTo>
                      <a:pt x="9565" y="121658"/>
                      <a:pt x="25376" y="101561"/>
                      <a:pt x="47665" y="100513"/>
                    </a:cubicBezTo>
                    <a:cubicBezTo>
                      <a:pt x="49761" y="100513"/>
                      <a:pt x="51856" y="100513"/>
                      <a:pt x="53951" y="100513"/>
                    </a:cubicBezTo>
                    <a:cubicBezTo>
                      <a:pt x="56923" y="100951"/>
                      <a:pt x="59933" y="100951"/>
                      <a:pt x="62905" y="100513"/>
                    </a:cubicBezTo>
                    <a:cubicBezTo>
                      <a:pt x="71001" y="98417"/>
                      <a:pt x="75383" y="89750"/>
                      <a:pt x="80050" y="80511"/>
                    </a:cubicBezTo>
                    <a:cubicBezTo>
                      <a:pt x="84717" y="71271"/>
                      <a:pt x="90813" y="59175"/>
                      <a:pt x="102624" y="56508"/>
                    </a:cubicBezTo>
                    <a:cubicBezTo>
                      <a:pt x="133009" y="52307"/>
                      <a:pt x="158508" y="31514"/>
                      <a:pt x="168728" y="2596"/>
                    </a:cubicBezTo>
                    <a:cubicBezTo>
                      <a:pt x="169452" y="529"/>
                      <a:pt x="171699" y="-576"/>
                      <a:pt x="173776" y="120"/>
                    </a:cubicBezTo>
                    <a:cubicBezTo>
                      <a:pt x="175776" y="777"/>
                      <a:pt x="176862" y="2929"/>
                      <a:pt x="176205" y="4930"/>
                    </a:cubicBezTo>
                    <a:cubicBezTo>
                      <a:pt x="176195" y="4977"/>
                      <a:pt x="176176" y="5025"/>
                      <a:pt x="176157" y="5073"/>
                    </a:cubicBezTo>
                    <a:cubicBezTo>
                      <a:pt x="165051" y="36743"/>
                      <a:pt x="137190" y="59555"/>
                      <a:pt x="103958" y="64223"/>
                    </a:cubicBezTo>
                    <a:cubicBezTo>
                      <a:pt x="96147" y="66033"/>
                      <a:pt x="91766" y="74796"/>
                      <a:pt x="87098" y="84035"/>
                    </a:cubicBezTo>
                    <a:cubicBezTo>
                      <a:pt x="82431" y="93274"/>
                      <a:pt x="76431" y="105180"/>
                      <a:pt x="64810" y="108133"/>
                    </a:cubicBezTo>
                    <a:cubicBezTo>
                      <a:pt x="61114" y="108885"/>
                      <a:pt x="57323" y="109076"/>
                      <a:pt x="53571" y="108704"/>
                    </a:cubicBezTo>
                    <a:cubicBezTo>
                      <a:pt x="51732" y="108609"/>
                      <a:pt x="49884" y="108609"/>
                      <a:pt x="48046" y="108704"/>
                    </a:cubicBezTo>
                    <a:cubicBezTo>
                      <a:pt x="29663" y="109562"/>
                      <a:pt x="16042" y="127754"/>
                      <a:pt x="7660" y="162425"/>
                    </a:cubicBezTo>
                    <a:cubicBezTo>
                      <a:pt x="7060" y="163997"/>
                      <a:pt x="5536" y="165026"/>
                      <a:pt x="3850" y="164997"/>
                    </a:cubicBezTo>
                    <a:close/>
                  </a:path>
                </a:pathLst>
              </a:custGeom>
              <a:solidFill>
                <a:srgbClr val="90A3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8" name="任意多边形: 形状 497">
                <a:extLst>
                  <a:ext uri="{FF2B5EF4-FFF2-40B4-BE49-F238E27FC236}">
                    <a16:creationId xmlns:a16="http://schemas.microsoft.com/office/drawing/2014/main" id="{94E673C5-3B4E-9FBA-BFD2-9C01FFE16ABA}"/>
                  </a:ext>
                </a:extLst>
              </p:cNvPr>
              <p:cNvSpPr/>
              <p:nvPr/>
            </p:nvSpPr>
            <p:spPr>
              <a:xfrm>
                <a:off x="7203976" y="2429405"/>
                <a:ext cx="1352456" cy="1165860"/>
              </a:xfrm>
              <a:custGeom>
                <a:avLst/>
                <a:gdLst>
                  <a:gd name="connsiteX0" fmla="*/ 760656 w 764315"/>
                  <a:gd name="connsiteY0" fmla="*/ 658775 h 658864"/>
                  <a:gd name="connsiteX1" fmla="*/ 757322 w 764315"/>
                  <a:gd name="connsiteY1" fmla="*/ 656870 h 658864"/>
                  <a:gd name="connsiteX2" fmla="*/ 675597 w 764315"/>
                  <a:gd name="connsiteY2" fmla="*/ 569431 h 658864"/>
                  <a:gd name="connsiteX3" fmla="*/ 635973 w 764315"/>
                  <a:gd name="connsiteY3" fmla="*/ 560858 h 658864"/>
                  <a:gd name="connsiteX4" fmla="*/ 581776 w 764315"/>
                  <a:gd name="connsiteY4" fmla="*/ 545428 h 658864"/>
                  <a:gd name="connsiteX5" fmla="*/ 537961 w 764315"/>
                  <a:gd name="connsiteY5" fmla="*/ 491516 h 658864"/>
                  <a:gd name="connsiteX6" fmla="*/ 500718 w 764315"/>
                  <a:gd name="connsiteY6" fmla="*/ 442939 h 658864"/>
                  <a:gd name="connsiteX7" fmla="*/ 406135 w 764315"/>
                  <a:gd name="connsiteY7" fmla="*/ 427413 h 658864"/>
                  <a:gd name="connsiteX8" fmla="*/ 315076 w 764315"/>
                  <a:gd name="connsiteY8" fmla="*/ 416935 h 658864"/>
                  <a:gd name="connsiteX9" fmla="*/ 246210 w 764315"/>
                  <a:gd name="connsiteY9" fmla="*/ 330544 h 658864"/>
                  <a:gd name="connsiteX10" fmla="*/ 232399 w 764315"/>
                  <a:gd name="connsiteY10" fmla="*/ 303874 h 658864"/>
                  <a:gd name="connsiteX11" fmla="*/ 94763 w 764315"/>
                  <a:gd name="connsiteY11" fmla="*/ 208052 h 658864"/>
                  <a:gd name="connsiteX12" fmla="*/ 89333 w 764315"/>
                  <a:gd name="connsiteY12" fmla="*/ 208052 h 658864"/>
                  <a:gd name="connsiteX13" fmla="*/ 82952 w 764315"/>
                  <a:gd name="connsiteY13" fmla="*/ 237484 h 658864"/>
                  <a:gd name="connsiteX14" fmla="*/ 55615 w 764315"/>
                  <a:gd name="connsiteY14" fmla="*/ 291872 h 658864"/>
                  <a:gd name="connsiteX15" fmla="*/ 14372 w 764315"/>
                  <a:gd name="connsiteY15" fmla="*/ 299492 h 658864"/>
                  <a:gd name="connsiteX16" fmla="*/ 3418 w 764315"/>
                  <a:gd name="connsiteY16" fmla="*/ 259773 h 658864"/>
                  <a:gd name="connsiteX17" fmla="*/ 82380 w 764315"/>
                  <a:gd name="connsiteY17" fmla="*/ 201004 h 658864"/>
                  <a:gd name="connsiteX18" fmla="*/ 84761 w 764315"/>
                  <a:gd name="connsiteY18" fmla="*/ 117374 h 658864"/>
                  <a:gd name="connsiteX19" fmla="*/ 31421 w 764315"/>
                  <a:gd name="connsiteY19" fmla="*/ 7741 h 658864"/>
                  <a:gd name="connsiteX20" fmla="*/ 28354 w 764315"/>
                  <a:gd name="connsiteY20" fmla="*/ 3150 h 658864"/>
                  <a:gd name="connsiteX21" fmla="*/ 28373 w 764315"/>
                  <a:gd name="connsiteY21" fmla="*/ 3074 h 658864"/>
                  <a:gd name="connsiteX22" fmla="*/ 32774 w 764315"/>
                  <a:gd name="connsiteY22" fmla="*/ -31 h 658864"/>
                  <a:gd name="connsiteX23" fmla="*/ 33041 w 764315"/>
                  <a:gd name="connsiteY23" fmla="*/ 26 h 658864"/>
                  <a:gd name="connsiteX24" fmla="*/ 92572 w 764315"/>
                  <a:gd name="connsiteY24" fmla="*/ 117184 h 658864"/>
                  <a:gd name="connsiteX25" fmla="*/ 90476 w 764315"/>
                  <a:gd name="connsiteY25" fmla="*/ 200146 h 658864"/>
                  <a:gd name="connsiteX26" fmla="*/ 96001 w 764315"/>
                  <a:gd name="connsiteY26" fmla="*/ 200146 h 658864"/>
                  <a:gd name="connsiteX27" fmla="*/ 238876 w 764315"/>
                  <a:gd name="connsiteY27" fmla="*/ 300064 h 658864"/>
                  <a:gd name="connsiteX28" fmla="*/ 252878 w 764315"/>
                  <a:gd name="connsiteY28" fmla="*/ 327019 h 658864"/>
                  <a:gd name="connsiteX29" fmla="*/ 318219 w 764315"/>
                  <a:gd name="connsiteY29" fmla="*/ 409887 h 658864"/>
                  <a:gd name="connsiteX30" fmla="*/ 405373 w 764315"/>
                  <a:gd name="connsiteY30" fmla="*/ 419412 h 658864"/>
                  <a:gd name="connsiteX31" fmla="*/ 505004 w 764315"/>
                  <a:gd name="connsiteY31" fmla="*/ 436462 h 658864"/>
                  <a:gd name="connsiteX32" fmla="*/ 544438 w 764315"/>
                  <a:gd name="connsiteY32" fmla="*/ 487706 h 658864"/>
                  <a:gd name="connsiteX33" fmla="*/ 585491 w 764315"/>
                  <a:gd name="connsiteY33" fmla="*/ 538855 h 658864"/>
                  <a:gd name="connsiteX34" fmla="*/ 636735 w 764315"/>
                  <a:gd name="connsiteY34" fmla="*/ 553143 h 658864"/>
                  <a:gd name="connsiteX35" fmla="*/ 677978 w 764315"/>
                  <a:gd name="connsiteY35" fmla="*/ 562096 h 658864"/>
                  <a:gd name="connsiteX36" fmla="*/ 763703 w 764315"/>
                  <a:gd name="connsiteY36" fmla="*/ 652965 h 658864"/>
                  <a:gd name="connsiteX37" fmla="*/ 762275 w 764315"/>
                  <a:gd name="connsiteY37" fmla="*/ 658394 h 658864"/>
                  <a:gd name="connsiteX38" fmla="*/ 760656 w 764315"/>
                  <a:gd name="connsiteY38" fmla="*/ 658775 h 658864"/>
                  <a:gd name="connsiteX39" fmla="*/ 81237 w 764315"/>
                  <a:gd name="connsiteY39" fmla="*/ 209195 h 658864"/>
                  <a:gd name="connsiteX40" fmla="*/ 10562 w 764315"/>
                  <a:gd name="connsiteY40" fmla="*/ 263297 h 658864"/>
                  <a:gd name="connsiteX41" fmla="*/ 18563 w 764315"/>
                  <a:gd name="connsiteY41" fmla="*/ 292825 h 658864"/>
                  <a:gd name="connsiteX42" fmla="*/ 49328 w 764315"/>
                  <a:gd name="connsiteY42" fmla="*/ 287110 h 658864"/>
                  <a:gd name="connsiteX43" fmla="*/ 75332 w 764315"/>
                  <a:gd name="connsiteY43" fmla="*/ 235294 h 658864"/>
                  <a:gd name="connsiteX44" fmla="*/ 81237 w 764315"/>
                  <a:gd name="connsiteY44" fmla="*/ 209195 h 658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764315" h="658864">
                    <a:moveTo>
                      <a:pt x="760656" y="658775"/>
                    </a:moveTo>
                    <a:cubicBezTo>
                      <a:pt x="759274" y="658804"/>
                      <a:pt x="757998" y="658070"/>
                      <a:pt x="757322" y="656870"/>
                    </a:cubicBezTo>
                    <a:cubicBezTo>
                      <a:pt x="735033" y="618770"/>
                      <a:pt x="711983" y="583147"/>
                      <a:pt x="675597" y="569431"/>
                    </a:cubicBezTo>
                    <a:cubicBezTo>
                      <a:pt x="662748" y="565116"/>
                      <a:pt x="649461" y="562239"/>
                      <a:pt x="635973" y="560858"/>
                    </a:cubicBezTo>
                    <a:cubicBezTo>
                      <a:pt x="617028" y="559544"/>
                      <a:pt x="598568" y="554286"/>
                      <a:pt x="581776" y="545428"/>
                    </a:cubicBezTo>
                    <a:cubicBezTo>
                      <a:pt x="561392" y="532950"/>
                      <a:pt x="549486" y="511900"/>
                      <a:pt x="537961" y="491516"/>
                    </a:cubicBezTo>
                    <a:cubicBezTo>
                      <a:pt x="529084" y="472895"/>
                      <a:pt x="516396" y="456350"/>
                      <a:pt x="500718" y="442939"/>
                    </a:cubicBezTo>
                    <a:cubicBezTo>
                      <a:pt x="474524" y="423889"/>
                      <a:pt x="441377" y="425603"/>
                      <a:pt x="406135" y="427413"/>
                    </a:cubicBezTo>
                    <a:cubicBezTo>
                      <a:pt x="374988" y="429032"/>
                      <a:pt x="342794" y="430747"/>
                      <a:pt x="315076" y="416935"/>
                    </a:cubicBezTo>
                    <a:cubicBezTo>
                      <a:pt x="280976" y="399790"/>
                      <a:pt x="263355" y="364643"/>
                      <a:pt x="246210" y="330544"/>
                    </a:cubicBezTo>
                    <a:cubicBezTo>
                      <a:pt x="241733" y="321019"/>
                      <a:pt x="237161" y="312541"/>
                      <a:pt x="232399" y="303874"/>
                    </a:cubicBezTo>
                    <a:cubicBezTo>
                      <a:pt x="206396" y="257106"/>
                      <a:pt x="156199" y="207004"/>
                      <a:pt x="94763" y="208052"/>
                    </a:cubicBezTo>
                    <a:lnTo>
                      <a:pt x="89333" y="208052"/>
                    </a:lnTo>
                    <a:cubicBezTo>
                      <a:pt x="87867" y="217996"/>
                      <a:pt x="85733" y="227826"/>
                      <a:pt x="82952" y="237484"/>
                    </a:cubicBezTo>
                    <a:cubicBezTo>
                      <a:pt x="77332" y="257163"/>
                      <a:pt x="68055" y="275613"/>
                      <a:pt x="55615" y="291872"/>
                    </a:cubicBezTo>
                    <a:cubicBezTo>
                      <a:pt x="46052" y="304931"/>
                      <a:pt x="27973" y="308265"/>
                      <a:pt x="14372" y="299492"/>
                    </a:cubicBezTo>
                    <a:cubicBezTo>
                      <a:pt x="770" y="291253"/>
                      <a:pt x="-4031" y="273822"/>
                      <a:pt x="3418" y="259773"/>
                    </a:cubicBezTo>
                    <a:cubicBezTo>
                      <a:pt x="19039" y="228864"/>
                      <a:pt x="48290" y="207100"/>
                      <a:pt x="82380" y="201004"/>
                    </a:cubicBezTo>
                    <a:cubicBezTo>
                      <a:pt x="85266" y="173229"/>
                      <a:pt x="86057" y="145273"/>
                      <a:pt x="84761" y="117374"/>
                    </a:cubicBezTo>
                    <a:cubicBezTo>
                      <a:pt x="83714" y="72226"/>
                      <a:pt x="73617" y="16695"/>
                      <a:pt x="31421" y="7741"/>
                    </a:cubicBezTo>
                    <a:cubicBezTo>
                      <a:pt x="29307" y="7322"/>
                      <a:pt x="27935" y="5265"/>
                      <a:pt x="28354" y="3150"/>
                    </a:cubicBezTo>
                    <a:cubicBezTo>
                      <a:pt x="28364" y="3122"/>
                      <a:pt x="28364" y="3093"/>
                      <a:pt x="28373" y="3074"/>
                    </a:cubicBezTo>
                    <a:cubicBezTo>
                      <a:pt x="28735" y="998"/>
                      <a:pt x="30707" y="-393"/>
                      <a:pt x="32774" y="-31"/>
                    </a:cubicBezTo>
                    <a:cubicBezTo>
                      <a:pt x="32869" y="-12"/>
                      <a:pt x="32955" y="7"/>
                      <a:pt x="33041" y="26"/>
                    </a:cubicBezTo>
                    <a:cubicBezTo>
                      <a:pt x="80666" y="10027"/>
                      <a:pt x="91524" y="69273"/>
                      <a:pt x="92572" y="117184"/>
                    </a:cubicBezTo>
                    <a:cubicBezTo>
                      <a:pt x="93867" y="144854"/>
                      <a:pt x="93172" y="172581"/>
                      <a:pt x="90476" y="200146"/>
                    </a:cubicBezTo>
                    <a:cubicBezTo>
                      <a:pt x="92315" y="200051"/>
                      <a:pt x="94163" y="200051"/>
                      <a:pt x="96001" y="200146"/>
                    </a:cubicBezTo>
                    <a:cubicBezTo>
                      <a:pt x="160581" y="200146"/>
                      <a:pt x="212301" y="251581"/>
                      <a:pt x="238876" y="300064"/>
                    </a:cubicBezTo>
                    <a:cubicBezTo>
                      <a:pt x="243734" y="308827"/>
                      <a:pt x="248401" y="318066"/>
                      <a:pt x="252878" y="327019"/>
                    </a:cubicBezTo>
                    <a:cubicBezTo>
                      <a:pt x="269356" y="359881"/>
                      <a:pt x="286406" y="393694"/>
                      <a:pt x="318219" y="409887"/>
                    </a:cubicBezTo>
                    <a:cubicBezTo>
                      <a:pt x="344032" y="422841"/>
                      <a:pt x="375369" y="421222"/>
                      <a:pt x="405373" y="419412"/>
                    </a:cubicBezTo>
                    <a:cubicBezTo>
                      <a:pt x="440425" y="417602"/>
                      <a:pt x="476525" y="415697"/>
                      <a:pt x="505004" y="436462"/>
                    </a:cubicBezTo>
                    <a:cubicBezTo>
                      <a:pt x="521616" y="450568"/>
                      <a:pt x="535056" y="468037"/>
                      <a:pt x="544438" y="487706"/>
                    </a:cubicBezTo>
                    <a:cubicBezTo>
                      <a:pt x="555963" y="508185"/>
                      <a:pt x="566822" y="527425"/>
                      <a:pt x="585491" y="538855"/>
                    </a:cubicBezTo>
                    <a:cubicBezTo>
                      <a:pt x="601398" y="547114"/>
                      <a:pt x="618847" y="551981"/>
                      <a:pt x="636735" y="553143"/>
                    </a:cubicBezTo>
                    <a:cubicBezTo>
                      <a:pt x="650765" y="554657"/>
                      <a:pt x="664586" y="557658"/>
                      <a:pt x="677978" y="562096"/>
                    </a:cubicBezTo>
                    <a:cubicBezTo>
                      <a:pt x="716841" y="576860"/>
                      <a:pt x="740653" y="613531"/>
                      <a:pt x="763703" y="652965"/>
                    </a:cubicBezTo>
                    <a:cubicBezTo>
                      <a:pt x="764789" y="654860"/>
                      <a:pt x="764151" y="657280"/>
                      <a:pt x="762275" y="658394"/>
                    </a:cubicBezTo>
                    <a:cubicBezTo>
                      <a:pt x="761770" y="658642"/>
                      <a:pt x="761217" y="658775"/>
                      <a:pt x="760656" y="658775"/>
                    </a:cubicBezTo>
                    <a:close/>
                    <a:moveTo>
                      <a:pt x="81237" y="209195"/>
                    </a:moveTo>
                    <a:cubicBezTo>
                      <a:pt x="50605" y="215396"/>
                      <a:pt x="24544" y="235351"/>
                      <a:pt x="10562" y="263297"/>
                    </a:cubicBezTo>
                    <a:cubicBezTo>
                      <a:pt x="4828" y="273689"/>
                      <a:pt x="8371" y="286748"/>
                      <a:pt x="18563" y="292825"/>
                    </a:cubicBezTo>
                    <a:cubicBezTo>
                      <a:pt x="28678" y="299540"/>
                      <a:pt x="42299" y="297016"/>
                      <a:pt x="49328" y="287110"/>
                    </a:cubicBezTo>
                    <a:cubicBezTo>
                      <a:pt x="61196" y="271641"/>
                      <a:pt x="70017" y="254058"/>
                      <a:pt x="75332" y="235294"/>
                    </a:cubicBezTo>
                    <a:cubicBezTo>
                      <a:pt x="77865" y="226731"/>
                      <a:pt x="79837" y="218015"/>
                      <a:pt x="81237" y="20919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9" name="任意多边形: 形状 498">
                <a:extLst>
                  <a:ext uri="{FF2B5EF4-FFF2-40B4-BE49-F238E27FC236}">
                    <a16:creationId xmlns:a16="http://schemas.microsoft.com/office/drawing/2014/main" id="{E263B71A-E08D-76E7-4BEF-D15C59CCA2F8}"/>
                  </a:ext>
                </a:extLst>
              </p:cNvPr>
              <p:cNvSpPr/>
              <p:nvPr/>
            </p:nvSpPr>
            <p:spPr>
              <a:xfrm>
                <a:off x="8616311" y="5123035"/>
                <a:ext cx="324489" cy="369539"/>
              </a:xfrm>
              <a:custGeom>
                <a:avLst/>
                <a:gdLst>
                  <a:gd name="connsiteX0" fmla="*/ 179386 w 183379"/>
                  <a:gd name="connsiteY0" fmla="*/ 208750 h 208838"/>
                  <a:gd name="connsiteX1" fmla="*/ 179386 w 183379"/>
                  <a:gd name="connsiteY1" fmla="*/ 208750 h 208838"/>
                  <a:gd name="connsiteX2" fmla="*/ 48036 w 183379"/>
                  <a:gd name="connsiteY2" fmla="*/ 147790 h 208838"/>
                  <a:gd name="connsiteX3" fmla="*/ 32320 w 183379"/>
                  <a:gd name="connsiteY3" fmla="*/ 177032 h 208838"/>
                  <a:gd name="connsiteX4" fmla="*/ 26938 w 183379"/>
                  <a:gd name="connsiteY4" fmla="*/ 178413 h 208838"/>
                  <a:gd name="connsiteX5" fmla="*/ 25557 w 183379"/>
                  <a:gd name="connsiteY5" fmla="*/ 173032 h 208838"/>
                  <a:gd name="connsiteX6" fmla="*/ 42321 w 183379"/>
                  <a:gd name="connsiteY6" fmla="*/ 141694 h 208838"/>
                  <a:gd name="connsiteX7" fmla="*/ 14508 w 183379"/>
                  <a:gd name="connsiteY7" fmla="*/ 102642 h 208838"/>
                  <a:gd name="connsiteX8" fmla="*/ 4983 w 183379"/>
                  <a:gd name="connsiteY8" fmla="*/ 27299 h 208838"/>
                  <a:gd name="connsiteX9" fmla="*/ 41369 w 183379"/>
                  <a:gd name="connsiteY9" fmla="*/ 534 h 208838"/>
                  <a:gd name="connsiteX10" fmla="*/ 72896 w 183379"/>
                  <a:gd name="connsiteY10" fmla="*/ 10821 h 208838"/>
                  <a:gd name="connsiteX11" fmla="*/ 78230 w 183379"/>
                  <a:gd name="connsiteY11" fmla="*/ 66637 h 208838"/>
                  <a:gd name="connsiteX12" fmla="*/ 51465 w 183379"/>
                  <a:gd name="connsiteY12" fmla="*/ 140266 h 208838"/>
                  <a:gd name="connsiteX13" fmla="*/ 179671 w 183379"/>
                  <a:gd name="connsiteY13" fmla="*/ 200845 h 208838"/>
                  <a:gd name="connsiteX14" fmla="*/ 183291 w 183379"/>
                  <a:gd name="connsiteY14" fmla="*/ 205036 h 208838"/>
                  <a:gd name="connsiteX15" fmla="*/ 179386 w 183379"/>
                  <a:gd name="connsiteY15" fmla="*/ 208750 h 208838"/>
                  <a:gd name="connsiteX16" fmla="*/ 47845 w 183379"/>
                  <a:gd name="connsiteY16" fmla="*/ 7868 h 208838"/>
                  <a:gd name="connsiteX17" fmla="*/ 42511 w 183379"/>
                  <a:gd name="connsiteY17" fmla="*/ 8344 h 208838"/>
                  <a:gd name="connsiteX18" fmla="*/ 12127 w 183379"/>
                  <a:gd name="connsiteY18" fmla="*/ 30442 h 208838"/>
                  <a:gd name="connsiteX19" fmla="*/ 21175 w 183379"/>
                  <a:gd name="connsiteY19" fmla="*/ 98927 h 208838"/>
                  <a:gd name="connsiteX20" fmla="*/ 45655 w 183379"/>
                  <a:gd name="connsiteY20" fmla="*/ 133979 h 208838"/>
                  <a:gd name="connsiteX21" fmla="*/ 70610 w 183379"/>
                  <a:gd name="connsiteY21" fmla="*/ 64637 h 208838"/>
                  <a:gd name="connsiteX22" fmla="*/ 66990 w 183379"/>
                  <a:gd name="connsiteY22" fmla="*/ 16060 h 208838"/>
                  <a:gd name="connsiteX23" fmla="*/ 47845 w 183379"/>
                  <a:gd name="connsiteY23" fmla="*/ 7868 h 20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3379" h="208838">
                    <a:moveTo>
                      <a:pt x="179386" y="208750"/>
                    </a:moveTo>
                    <a:lnTo>
                      <a:pt x="179386" y="208750"/>
                    </a:lnTo>
                    <a:cubicBezTo>
                      <a:pt x="129694" y="204883"/>
                      <a:pt x="83069" y="183242"/>
                      <a:pt x="48036" y="147790"/>
                    </a:cubicBezTo>
                    <a:cubicBezTo>
                      <a:pt x="43178" y="157315"/>
                      <a:pt x="37939" y="167412"/>
                      <a:pt x="32320" y="177032"/>
                    </a:cubicBezTo>
                    <a:cubicBezTo>
                      <a:pt x="31215" y="178899"/>
                      <a:pt x="28805" y="179518"/>
                      <a:pt x="26938" y="178413"/>
                    </a:cubicBezTo>
                    <a:cubicBezTo>
                      <a:pt x="25071" y="177308"/>
                      <a:pt x="24452" y="174898"/>
                      <a:pt x="25557" y="173032"/>
                    </a:cubicBezTo>
                    <a:cubicBezTo>
                      <a:pt x="31558" y="162840"/>
                      <a:pt x="37177" y="152362"/>
                      <a:pt x="42321" y="141694"/>
                    </a:cubicBezTo>
                    <a:cubicBezTo>
                      <a:pt x="31472" y="129874"/>
                      <a:pt x="22128" y="116758"/>
                      <a:pt x="14508" y="102642"/>
                    </a:cubicBezTo>
                    <a:cubicBezTo>
                      <a:pt x="3745" y="82735"/>
                      <a:pt x="-6542" y="53398"/>
                      <a:pt x="4983" y="27299"/>
                    </a:cubicBezTo>
                    <a:cubicBezTo>
                      <a:pt x="12041" y="12993"/>
                      <a:pt x="25614" y="3010"/>
                      <a:pt x="41369" y="534"/>
                    </a:cubicBezTo>
                    <a:cubicBezTo>
                      <a:pt x="52951" y="-1704"/>
                      <a:pt x="64866" y="2182"/>
                      <a:pt x="72896" y="10821"/>
                    </a:cubicBezTo>
                    <a:cubicBezTo>
                      <a:pt x="86803" y="26632"/>
                      <a:pt x="82421" y="50254"/>
                      <a:pt x="78230" y="66637"/>
                    </a:cubicBezTo>
                    <a:cubicBezTo>
                      <a:pt x="71496" y="91917"/>
                      <a:pt x="62533" y="116558"/>
                      <a:pt x="51465" y="140266"/>
                    </a:cubicBezTo>
                    <a:cubicBezTo>
                      <a:pt x="85298" y="175537"/>
                      <a:pt x="130942" y="197101"/>
                      <a:pt x="179671" y="200845"/>
                    </a:cubicBezTo>
                    <a:cubicBezTo>
                      <a:pt x="181805" y="201045"/>
                      <a:pt x="183405" y="202892"/>
                      <a:pt x="183291" y="205036"/>
                    </a:cubicBezTo>
                    <a:cubicBezTo>
                      <a:pt x="183186" y="207121"/>
                      <a:pt x="181472" y="208750"/>
                      <a:pt x="179386" y="208750"/>
                    </a:cubicBezTo>
                    <a:close/>
                    <a:moveTo>
                      <a:pt x="47845" y="7868"/>
                    </a:moveTo>
                    <a:cubicBezTo>
                      <a:pt x="46055" y="7897"/>
                      <a:pt x="44274" y="8049"/>
                      <a:pt x="42511" y="8344"/>
                    </a:cubicBezTo>
                    <a:cubicBezTo>
                      <a:pt x="29395" y="10345"/>
                      <a:pt x="18070" y="18584"/>
                      <a:pt x="12127" y="30442"/>
                    </a:cubicBezTo>
                    <a:cubicBezTo>
                      <a:pt x="1078" y="55017"/>
                      <a:pt x="13079" y="83878"/>
                      <a:pt x="21175" y="98927"/>
                    </a:cubicBezTo>
                    <a:cubicBezTo>
                      <a:pt x="27967" y="111510"/>
                      <a:pt x="36177" y="123273"/>
                      <a:pt x="45655" y="133979"/>
                    </a:cubicBezTo>
                    <a:cubicBezTo>
                      <a:pt x="55932" y="111614"/>
                      <a:pt x="64276" y="88421"/>
                      <a:pt x="70610" y="64637"/>
                    </a:cubicBezTo>
                    <a:cubicBezTo>
                      <a:pt x="74515" y="49969"/>
                      <a:pt x="78421" y="29013"/>
                      <a:pt x="66990" y="16060"/>
                    </a:cubicBezTo>
                    <a:cubicBezTo>
                      <a:pt x="62104" y="10668"/>
                      <a:pt x="55113" y="7678"/>
                      <a:pt x="47845" y="7868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0" name="任意多边形: 形状 499">
                <a:extLst>
                  <a:ext uri="{FF2B5EF4-FFF2-40B4-BE49-F238E27FC236}">
                    <a16:creationId xmlns:a16="http://schemas.microsoft.com/office/drawing/2014/main" id="{873DDE08-D571-9F64-FD1F-285D149AEF1F}"/>
                  </a:ext>
                </a:extLst>
              </p:cNvPr>
              <p:cNvSpPr/>
              <p:nvPr/>
            </p:nvSpPr>
            <p:spPr>
              <a:xfrm>
                <a:off x="5038535" y="3001823"/>
                <a:ext cx="291336" cy="220639"/>
              </a:xfrm>
              <a:custGeom>
                <a:avLst/>
                <a:gdLst>
                  <a:gd name="connsiteX0" fmla="*/ 70365 w 164643"/>
                  <a:gd name="connsiteY0" fmla="*/ 124495 h 124690"/>
                  <a:gd name="connsiteX1" fmla="*/ 62745 w 164643"/>
                  <a:gd name="connsiteY1" fmla="*/ 124495 h 124690"/>
                  <a:gd name="connsiteX2" fmla="*/ -25 w 164643"/>
                  <a:gd name="connsiteY2" fmla="*/ 57249 h 124690"/>
                  <a:gd name="connsiteX3" fmla="*/ 28550 w 164643"/>
                  <a:gd name="connsiteY3" fmla="*/ 13338 h 124690"/>
                  <a:gd name="connsiteX4" fmla="*/ 73603 w 164643"/>
                  <a:gd name="connsiteY4" fmla="*/ 10481 h 124690"/>
                  <a:gd name="connsiteX5" fmla="*/ 75365 w 164643"/>
                  <a:gd name="connsiteY5" fmla="*/ 15767 h 124690"/>
                  <a:gd name="connsiteX6" fmla="*/ 70079 w 164643"/>
                  <a:gd name="connsiteY6" fmla="*/ 17529 h 124690"/>
                  <a:gd name="connsiteX7" fmla="*/ 32455 w 164643"/>
                  <a:gd name="connsiteY7" fmla="*/ 20196 h 124690"/>
                  <a:gd name="connsiteX8" fmla="*/ 8071 w 164643"/>
                  <a:gd name="connsiteY8" fmla="*/ 57629 h 124690"/>
                  <a:gd name="connsiteX9" fmla="*/ 63888 w 164643"/>
                  <a:gd name="connsiteY9" fmla="*/ 116685 h 124690"/>
                  <a:gd name="connsiteX10" fmla="*/ 142374 w 164643"/>
                  <a:gd name="connsiteY10" fmla="*/ 78585 h 124690"/>
                  <a:gd name="connsiteX11" fmla="*/ 156471 w 164643"/>
                  <a:gd name="connsiteY11" fmla="*/ 34389 h 124690"/>
                  <a:gd name="connsiteX12" fmla="*/ 125991 w 164643"/>
                  <a:gd name="connsiteY12" fmla="*/ 8004 h 124690"/>
                  <a:gd name="connsiteX13" fmla="*/ 121628 w 164643"/>
                  <a:gd name="connsiteY13" fmla="*/ 4832 h 124690"/>
                  <a:gd name="connsiteX14" fmla="*/ 121609 w 164643"/>
                  <a:gd name="connsiteY14" fmla="*/ 4670 h 124690"/>
                  <a:gd name="connsiteX15" fmla="*/ 124857 w 164643"/>
                  <a:gd name="connsiteY15" fmla="*/ 203 h 124690"/>
                  <a:gd name="connsiteX16" fmla="*/ 124943 w 164643"/>
                  <a:gd name="connsiteY16" fmla="*/ 194 h 124690"/>
                  <a:gd name="connsiteX17" fmla="*/ 164281 w 164643"/>
                  <a:gd name="connsiteY17" fmla="*/ 33245 h 124690"/>
                  <a:gd name="connsiteX18" fmla="*/ 148660 w 164643"/>
                  <a:gd name="connsiteY18" fmla="*/ 83252 h 124690"/>
                  <a:gd name="connsiteX19" fmla="*/ 70365 w 164643"/>
                  <a:gd name="connsiteY19" fmla="*/ 124495 h 12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64643" h="124690">
                    <a:moveTo>
                      <a:pt x="70365" y="124495"/>
                    </a:moveTo>
                    <a:cubicBezTo>
                      <a:pt x="67831" y="124638"/>
                      <a:pt x="65279" y="124638"/>
                      <a:pt x="62745" y="124495"/>
                    </a:cubicBezTo>
                    <a:cubicBezTo>
                      <a:pt x="27217" y="120875"/>
                      <a:pt x="-1549" y="90110"/>
                      <a:pt x="-25" y="57249"/>
                    </a:cubicBezTo>
                    <a:cubicBezTo>
                      <a:pt x="1509" y="38741"/>
                      <a:pt x="12253" y="22244"/>
                      <a:pt x="28550" y="13338"/>
                    </a:cubicBezTo>
                    <a:cubicBezTo>
                      <a:pt x="42066" y="4670"/>
                      <a:pt x="59097" y="3585"/>
                      <a:pt x="73603" y="10481"/>
                    </a:cubicBezTo>
                    <a:cubicBezTo>
                      <a:pt x="75546" y="11452"/>
                      <a:pt x="76337" y="13824"/>
                      <a:pt x="75365" y="15767"/>
                    </a:cubicBezTo>
                    <a:cubicBezTo>
                      <a:pt x="74394" y="17710"/>
                      <a:pt x="72022" y="18501"/>
                      <a:pt x="70079" y="17529"/>
                    </a:cubicBezTo>
                    <a:cubicBezTo>
                      <a:pt x="57916" y="11862"/>
                      <a:pt x="43695" y="12872"/>
                      <a:pt x="32455" y="20196"/>
                    </a:cubicBezTo>
                    <a:cubicBezTo>
                      <a:pt x="18616" y="27854"/>
                      <a:pt x="9481" y="41875"/>
                      <a:pt x="8071" y="57629"/>
                    </a:cubicBezTo>
                    <a:cubicBezTo>
                      <a:pt x="6833" y="86204"/>
                      <a:pt x="32836" y="113541"/>
                      <a:pt x="63888" y="116685"/>
                    </a:cubicBezTo>
                    <a:cubicBezTo>
                      <a:pt x="94825" y="118161"/>
                      <a:pt x="124391" y="103807"/>
                      <a:pt x="142374" y="78585"/>
                    </a:cubicBezTo>
                    <a:cubicBezTo>
                      <a:pt x="152699" y="66278"/>
                      <a:pt x="157757" y="50400"/>
                      <a:pt x="156471" y="34389"/>
                    </a:cubicBezTo>
                    <a:cubicBezTo>
                      <a:pt x="154280" y="20291"/>
                      <a:pt x="140850" y="5814"/>
                      <a:pt x="125991" y="8004"/>
                    </a:cubicBezTo>
                    <a:cubicBezTo>
                      <a:pt x="123914" y="8338"/>
                      <a:pt x="121962" y="6918"/>
                      <a:pt x="121628" y="4832"/>
                    </a:cubicBezTo>
                    <a:cubicBezTo>
                      <a:pt x="121619" y="4785"/>
                      <a:pt x="121619" y="4728"/>
                      <a:pt x="121609" y="4670"/>
                    </a:cubicBezTo>
                    <a:cubicBezTo>
                      <a:pt x="121276" y="2537"/>
                      <a:pt x="122733" y="537"/>
                      <a:pt x="124857" y="203"/>
                    </a:cubicBezTo>
                    <a:cubicBezTo>
                      <a:pt x="124886" y="203"/>
                      <a:pt x="124915" y="194"/>
                      <a:pt x="124943" y="194"/>
                    </a:cubicBezTo>
                    <a:cubicBezTo>
                      <a:pt x="144946" y="-2568"/>
                      <a:pt x="161519" y="15434"/>
                      <a:pt x="164281" y="33245"/>
                    </a:cubicBezTo>
                    <a:cubicBezTo>
                      <a:pt x="165920" y="51324"/>
                      <a:pt x="160300" y="69317"/>
                      <a:pt x="148660" y="83252"/>
                    </a:cubicBezTo>
                    <a:cubicBezTo>
                      <a:pt x="130315" y="108341"/>
                      <a:pt x="101426" y="123552"/>
                      <a:pt x="70365" y="12449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1" name="任意多边形: 形状 500">
                <a:extLst>
                  <a:ext uri="{FF2B5EF4-FFF2-40B4-BE49-F238E27FC236}">
                    <a16:creationId xmlns:a16="http://schemas.microsoft.com/office/drawing/2014/main" id="{4CD310FA-6530-7557-6340-13F65DB1CBEE}"/>
                  </a:ext>
                </a:extLst>
              </p:cNvPr>
              <p:cNvSpPr/>
              <p:nvPr/>
            </p:nvSpPr>
            <p:spPr>
              <a:xfrm>
                <a:off x="5594857" y="2281744"/>
                <a:ext cx="308212" cy="479728"/>
              </a:xfrm>
              <a:custGeom>
                <a:avLst/>
                <a:gdLst>
                  <a:gd name="connsiteX0" fmla="*/ 4858 w 174180"/>
                  <a:gd name="connsiteY0" fmla="*/ 270831 h 271109"/>
                  <a:gd name="connsiteX1" fmla="*/ 952 w 174180"/>
                  <a:gd name="connsiteY1" fmla="*/ 267307 h 271109"/>
                  <a:gd name="connsiteX2" fmla="*/ 40767 w 174180"/>
                  <a:gd name="connsiteY2" fmla="*/ 164436 h 271109"/>
                  <a:gd name="connsiteX3" fmla="*/ 59817 w 174180"/>
                  <a:gd name="connsiteY3" fmla="*/ 161674 h 271109"/>
                  <a:gd name="connsiteX4" fmla="*/ 76200 w 174180"/>
                  <a:gd name="connsiteY4" fmla="*/ 159388 h 271109"/>
                  <a:gd name="connsiteX5" fmla="*/ 120396 w 174180"/>
                  <a:gd name="connsiteY5" fmla="*/ 83188 h 271109"/>
                  <a:gd name="connsiteX6" fmla="*/ 168878 w 174180"/>
                  <a:gd name="connsiteY6" fmla="*/ 130 h 271109"/>
                  <a:gd name="connsiteX7" fmla="*/ 173879 w 174180"/>
                  <a:gd name="connsiteY7" fmla="*/ 2559 h 271109"/>
                  <a:gd name="connsiteX8" fmla="*/ 171450 w 174180"/>
                  <a:gd name="connsiteY8" fmla="*/ 7560 h 271109"/>
                  <a:gd name="connsiteX9" fmla="*/ 128111 w 174180"/>
                  <a:gd name="connsiteY9" fmla="*/ 84903 h 271109"/>
                  <a:gd name="connsiteX10" fmla="*/ 78295 w 174180"/>
                  <a:gd name="connsiteY10" fmla="*/ 167199 h 271109"/>
                  <a:gd name="connsiteX11" fmla="*/ 60388 w 174180"/>
                  <a:gd name="connsiteY11" fmla="*/ 169675 h 271109"/>
                  <a:gd name="connsiteX12" fmla="*/ 43529 w 174180"/>
                  <a:gd name="connsiteY12" fmla="*/ 172152 h 271109"/>
                  <a:gd name="connsiteX13" fmla="*/ 9239 w 174180"/>
                  <a:gd name="connsiteY13" fmla="*/ 266735 h 271109"/>
                  <a:gd name="connsiteX14" fmla="*/ 5753 w 174180"/>
                  <a:gd name="connsiteY14" fmla="*/ 271021 h 271109"/>
                  <a:gd name="connsiteX15" fmla="*/ 5715 w 174180"/>
                  <a:gd name="connsiteY15" fmla="*/ 271021 h 271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180" h="271109">
                    <a:moveTo>
                      <a:pt x="4858" y="270831"/>
                    </a:moveTo>
                    <a:cubicBezTo>
                      <a:pt x="2838" y="270840"/>
                      <a:pt x="1152" y="269316"/>
                      <a:pt x="952" y="267307"/>
                    </a:cubicBezTo>
                    <a:cubicBezTo>
                      <a:pt x="-2096" y="234160"/>
                      <a:pt x="-952" y="176724"/>
                      <a:pt x="40767" y="164436"/>
                    </a:cubicBezTo>
                    <a:cubicBezTo>
                      <a:pt x="46987" y="162789"/>
                      <a:pt x="53378" y="161865"/>
                      <a:pt x="59817" y="161674"/>
                    </a:cubicBezTo>
                    <a:cubicBezTo>
                      <a:pt x="65342" y="161465"/>
                      <a:pt x="70828" y="160703"/>
                      <a:pt x="76200" y="159388"/>
                    </a:cubicBezTo>
                    <a:cubicBezTo>
                      <a:pt x="105442" y="151292"/>
                      <a:pt x="112776" y="118145"/>
                      <a:pt x="120396" y="83188"/>
                    </a:cubicBezTo>
                    <a:cubicBezTo>
                      <a:pt x="128016" y="48232"/>
                      <a:pt x="136207" y="11179"/>
                      <a:pt x="168878" y="130"/>
                    </a:cubicBezTo>
                    <a:cubicBezTo>
                      <a:pt x="170926" y="-584"/>
                      <a:pt x="173164" y="511"/>
                      <a:pt x="173879" y="2559"/>
                    </a:cubicBezTo>
                    <a:cubicBezTo>
                      <a:pt x="174593" y="4607"/>
                      <a:pt x="173498" y="6845"/>
                      <a:pt x="171450" y="7560"/>
                    </a:cubicBezTo>
                    <a:cubicBezTo>
                      <a:pt x="142875" y="17085"/>
                      <a:pt x="135731" y="50041"/>
                      <a:pt x="128111" y="84903"/>
                    </a:cubicBezTo>
                    <a:cubicBezTo>
                      <a:pt x="120491" y="119764"/>
                      <a:pt x="112109" y="157769"/>
                      <a:pt x="78295" y="167199"/>
                    </a:cubicBezTo>
                    <a:cubicBezTo>
                      <a:pt x="72428" y="168628"/>
                      <a:pt x="66427" y="169456"/>
                      <a:pt x="60388" y="169675"/>
                    </a:cubicBezTo>
                    <a:cubicBezTo>
                      <a:pt x="54693" y="169894"/>
                      <a:pt x="49044" y="170723"/>
                      <a:pt x="43529" y="172152"/>
                    </a:cubicBezTo>
                    <a:cubicBezTo>
                      <a:pt x="7144" y="182915"/>
                      <a:pt x="6382" y="236065"/>
                      <a:pt x="9239" y="266735"/>
                    </a:cubicBezTo>
                    <a:cubicBezTo>
                      <a:pt x="9458" y="268878"/>
                      <a:pt x="7896" y="270802"/>
                      <a:pt x="5753" y="271021"/>
                    </a:cubicBezTo>
                    <a:cubicBezTo>
                      <a:pt x="5743" y="271021"/>
                      <a:pt x="5724" y="271021"/>
                      <a:pt x="5715" y="271021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2" name="任意多边形: 形状 501">
                <a:extLst>
                  <a:ext uri="{FF2B5EF4-FFF2-40B4-BE49-F238E27FC236}">
                    <a16:creationId xmlns:a16="http://schemas.microsoft.com/office/drawing/2014/main" id="{939077F2-314E-34BB-9E11-B3E33A868EBF}"/>
                  </a:ext>
                </a:extLst>
              </p:cNvPr>
              <p:cNvSpPr/>
              <p:nvPr/>
            </p:nvSpPr>
            <p:spPr>
              <a:xfrm>
                <a:off x="4041030" y="2356399"/>
                <a:ext cx="338076" cy="72224"/>
              </a:xfrm>
              <a:custGeom>
                <a:avLst/>
                <a:gdLst>
                  <a:gd name="connsiteX0" fmla="*/ 3911 w 191057"/>
                  <a:gd name="connsiteY0" fmla="*/ 40712 h 40816"/>
                  <a:gd name="connsiteX1" fmla="*/ 768 w 191057"/>
                  <a:gd name="connsiteY1" fmla="*/ 39284 h 40816"/>
                  <a:gd name="connsiteX2" fmla="*/ 1387 w 191057"/>
                  <a:gd name="connsiteY2" fmla="*/ 33797 h 40816"/>
                  <a:gd name="connsiteX3" fmla="*/ 1435 w 191057"/>
                  <a:gd name="connsiteY3" fmla="*/ 33759 h 40816"/>
                  <a:gd name="connsiteX4" fmla="*/ 30010 w 191057"/>
                  <a:gd name="connsiteY4" fmla="*/ 11471 h 40816"/>
                  <a:gd name="connsiteX5" fmla="*/ 43631 w 191057"/>
                  <a:gd name="connsiteY5" fmla="*/ 5660 h 40816"/>
                  <a:gd name="connsiteX6" fmla="*/ 57728 w 191057"/>
                  <a:gd name="connsiteY6" fmla="*/ 15947 h 40816"/>
                  <a:gd name="connsiteX7" fmla="*/ 63157 w 191057"/>
                  <a:gd name="connsiteY7" fmla="*/ 22234 h 40816"/>
                  <a:gd name="connsiteX8" fmla="*/ 88970 w 191057"/>
                  <a:gd name="connsiteY8" fmla="*/ 16519 h 40816"/>
                  <a:gd name="connsiteX9" fmla="*/ 121164 w 191057"/>
                  <a:gd name="connsiteY9" fmla="*/ 7661 h 40816"/>
                  <a:gd name="connsiteX10" fmla="*/ 131451 w 191057"/>
                  <a:gd name="connsiteY10" fmla="*/ 13090 h 40816"/>
                  <a:gd name="connsiteX11" fmla="*/ 136976 w 191057"/>
                  <a:gd name="connsiteY11" fmla="*/ 16519 h 40816"/>
                  <a:gd name="connsiteX12" fmla="*/ 184601 w 191057"/>
                  <a:gd name="connsiteY12" fmla="*/ 803 h 40816"/>
                  <a:gd name="connsiteX13" fmla="*/ 190097 w 191057"/>
                  <a:gd name="connsiteY13" fmla="*/ 1336 h 40816"/>
                  <a:gd name="connsiteX14" fmla="*/ 190125 w 191057"/>
                  <a:gd name="connsiteY14" fmla="*/ 1374 h 40816"/>
                  <a:gd name="connsiteX15" fmla="*/ 189554 w 191057"/>
                  <a:gd name="connsiteY15" fmla="*/ 6899 h 40816"/>
                  <a:gd name="connsiteX16" fmla="*/ 133642 w 191057"/>
                  <a:gd name="connsiteY16" fmla="*/ 23567 h 40816"/>
                  <a:gd name="connsiteX17" fmla="*/ 127165 w 191057"/>
                  <a:gd name="connsiteY17" fmla="*/ 19662 h 40816"/>
                  <a:gd name="connsiteX18" fmla="*/ 119164 w 191057"/>
                  <a:gd name="connsiteY18" fmla="*/ 15281 h 40816"/>
                  <a:gd name="connsiteX19" fmla="*/ 93161 w 191057"/>
                  <a:gd name="connsiteY19" fmla="*/ 23282 h 40816"/>
                  <a:gd name="connsiteX20" fmla="*/ 58680 w 191057"/>
                  <a:gd name="connsiteY20" fmla="*/ 28520 h 40816"/>
                  <a:gd name="connsiteX21" fmla="*/ 51536 w 191057"/>
                  <a:gd name="connsiteY21" fmla="*/ 20615 h 40816"/>
                  <a:gd name="connsiteX22" fmla="*/ 43345 w 191057"/>
                  <a:gd name="connsiteY22" fmla="*/ 13471 h 40816"/>
                  <a:gd name="connsiteX23" fmla="*/ 35058 w 191057"/>
                  <a:gd name="connsiteY23" fmla="*/ 17567 h 40816"/>
                  <a:gd name="connsiteX24" fmla="*/ 6483 w 191057"/>
                  <a:gd name="connsiteY24" fmla="*/ 39950 h 40816"/>
                  <a:gd name="connsiteX25" fmla="*/ 3911 w 191057"/>
                  <a:gd name="connsiteY25" fmla="*/ 40712 h 40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91057" h="40816">
                    <a:moveTo>
                      <a:pt x="3911" y="40712"/>
                    </a:moveTo>
                    <a:cubicBezTo>
                      <a:pt x="2711" y="40712"/>
                      <a:pt x="1559" y="40189"/>
                      <a:pt x="768" y="39284"/>
                    </a:cubicBezTo>
                    <a:cubicBezTo>
                      <a:pt x="-575" y="37598"/>
                      <a:pt x="-299" y="35140"/>
                      <a:pt x="1387" y="33797"/>
                    </a:cubicBezTo>
                    <a:cubicBezTo>
                      <a:pt x="1406" y="33788"/>
                      <a:pt x="1416" y="33769"/>
                      <a:pt x="1435" y="33759"/>
                    </a:cubicBezTo>
                    <a:lnTo>
                      <a:pt x="30010" y="11471"/>
                    </a:lnTo>
                    <a:cubicBezTo>
                      <a:pt x="33629" y="7851"/>
                      <a:pt x="38516" y="5775"/>
                      <a:pt x="43631" y="5660"/>
                    </a:cubicBezTo>
                    <a:cubicBezTo>
                      <a:pt x="49689" y="6680"/>
                      <a:pt x="54908" y="10490"/>
                      <a:pt x="57728" y="15947"/>
                    </a:cubicBezTo>
                    <a:cubicBezTo>
                      <a:pt x="59271" y="18262"/>
                      <a:pt x="61090" y="20377"/>
                      <a:pt x="63157" y="22234"/>
                    </a:cubicBezTo>
                    <a:cubicBezTo>
                      <a:pt x="69729" y="27092"/>
                      <a:pt x="77254" y="23282"/>
                      <a:pt x="88970" y="16519"/>
                    </a:cubicBezTo>
                    <a:cubicBezTo>
                      <a:pt x="98495" y="10804"/>
                      <a:pt x="109829" y="4327"/>
                      <a:pt x="121164" y="7661"/>
                    </a:cubicBezTo>
                    <a:cubicBezTo>
                      <a:pt x="124831" y="8966"/>
                      <a:pt x="128298" y="10794"/>
                      <a:pt x="131451" y="13090"/>
                    </a:cubicBezTo>
                    <a:cubicBezTo>
                      <a:pt x="133204" y="14376"/>
                      <a:pt x="135042" y="15519"/>
                      <a:pt x="136976" y="16519"/>
                    </a:cubicBezTo>
                    <a:cubicBezTo>
                      <a:pt x="152502" y="24139"/>
                      <a:pt x="171456" y="11185"/>
                      <a:pt x="184601" y="803"/>
                    </a:cubicBezTo>
                    <a:cubicBezTo>
                      <a:pt x="186268" y="-569"/>
                      <a:pt x="188725" y="-331"/>
                      <a:pt x="190097" y="1336"/>
                    </a:cubicBezTo>
                    <a:cubicBezTo>
                      <a:pt x="190106" y="1355"/>
                      <a:pt x="190116" y="1365"/>
                      <a:pt x="190125" y="1374"/>
                    </a:cubicBezTo>
                    <a:cubicBezTo>
                      <a:pt x="191449" y="3070"/>
                      <a:pt x="191201" y="5508"/>
                      <a:pt x="189554" y="6899"/>
                    </a:cubicBezTo>
                    <a:cubicBezTo>
                      <a:pt x="174885" y="18710"/>
                      <a:pt x="153264" y="33188"/>
                      <a:pt x="133642" y="23567"/>
                    </a:cubicBezTo>
                    <a:cubicBezTo>
                      <a:pt x="131384" y="22424"/>
                      <a:pt x="129222" y="21120"/>
                      <a:pt x="127165" y="19662"/>
                    </a:cubicBezTo>
                    <a:cubicBezTo>
                      <a:pt x="124774" y="17748"/>
                      <a:pt x="122060" y="16271"/>
                      <a:pt x="119164" y="15281"/>
                    </a:cubicBezTo>
                    <a:cubicBezTo>
                      <a:pt x="111163" y="12899"/>
                      <a:pt x="102019" y="18138"/>
                      <a:pt x="93161" y="23282"/>
                    </a:cubicBezTo>
                    <a:cubicBezTo>
                      <a:pt x="82207" y="29663"/>
                      <a:pt x="69824" y="36902"/>
                      <a:pt x="58680" y="28520"/>
                    </a:cubicBezTo>
                    <a:cubicBezTo>
                      <a:pt x="55937" y="26244"/>
                      <a:pt x="53527" y="23577"/>
                      <a:pt x="51536" y="20615"/>
                    </a:cubicBezTo>
                    <a:cubicBezTo>
                      <a:pt x="48393" y="16328"/>
                      <a:pt x="46298" y="13661"/>
                      <a:pt x="43345" y="13471"/>
                    </a:cubicBezTo>
                    <a:cubicBezTo>
                      <a:pt x="40211" y="13890"/>
                      <a:pt x="37297" y="15328"/>
                      <a:pt x="35058" y="17567"/>
                    </a:cubicBezTo>
                    <a:lnTo>
                      <a:pt x="6483" y="39950"/>
                    </a:lnTo>
                    <a:cubicBezTo>
                      <a:pt x="5759" y="40522"/>
                      <a:pt x="4835" y="40798"/>
                      <a:pt x="3911" y="40712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3" name="任意多边形: 形状 502">
                <a:extLst>
                  <a:ext uri="{FF2B5EF4-FFF2-40B4-BE49-F238E27FC236}">
                    <a16:creationId xmlns:a16="http://schemas.microsoft.com/office/drawing/2014/main" id="{2C8C339A-78E3-FAA6-CC8B-660DAA1D1598}"/>
                  </a:ext>
                </a:extLst>
              </p:cNvPr>
              <p:cNvSpPr/>
              <p:nvPr/>
            </p:nvSpPr>
            <p:spPr>
              <a:xfrm>
                <a:off x="4064613" y="2480756"/>
                <a:ext cx="628978" cy="102732"/>
              </a:xfrm>
              <a:custGeom>
                <a:avLst/>
                <a:gdLst>
                  <a:gd name="connsiteX0" fmla="*/ 3729 w 355455"/>
                  <a:gd name="connsiteY0" fmla="*/ 57969 h 58057"/>
                  <a:gd name="connsiteX1" fmla="*/ 3729 w 355455"/>
                  <a:gd name="connsiteY1" fmla="*/ 57969 h 58057"/>
                  <a:gd name="connsiteX2" fmla="*/ -81 w 355455"/>
                  <a:gd name="connsiteY2" fmla="*/ 53978 h 58057"/>
                  <a:gd name="connsiteX3" fmla="*/ -81 w 355455"/>
                  <a:gd name="connsiteY3" fmla="*/ 53873 h 58057"/>
                  <a:gd name="connsiteX4" fmla="*/ 10396 w 355455"/>
                  <a:gd name="connsiteY4" fmla="*/ 33966 h 58057"/>
                  <a:gd name="connsiteX5" fmla="*/ 55449 w 355455"/>
                  <a:gd name="connsiteY5" fmla="*/ 24441 h 58057"/>
                  <a:gd name="connsiteX6" fmla="*/ 67641 w 355455"/>
                  <a:gd name="connsiteY6" fmla="*/ 26727 h 58057"/>
                  <a:gd name="connsiteX7" fmla="*/ 115743 w 355455"/>
                  <a:gd name="connsiteY7" fmla="*/ 25108 h 58057"/>
                  <a:gd name="connsiteX8" fmla="*/ 127554 w 355455"/>
                  <a:gd name="connsiteY8" fmla="*/ 14916 h 58057"/>
                  <a:gd name="connsiteX9" fmla="*/ 155081 w 355455"/>
                  <a:gd name="connsiteY9" fmla="*/ -38 h 58057"/>
                  <a:gd name="connsiteX10" fmla="*/ 175464 w 355455"/>
                  <a:gd name="connsiteY10" fmla="*/ 9487 h 58057"/>
                  <a:gd name="connsiteX11" fmla="*/ 184989 w 355455"/>
                  <a:gd name="connsiteY11" fmla="*/ 15678 h 58057"/>
                  <a:gd name="connsiteX12" fmla="*/ 228709 w 355455"/>
                  <a:gd name="connsiteY12" fmla="*/ 11582 h 58057"/>
                  <a:gd name="connsiteX13" fmla="*/ 257284 w 355455"/>
                  <a:gd name="connsiteY13" fmla="*/ 4057 h 58057"/>
                  <a:gd name="connsiteX14" fmla="*/ 297003 w 355455"/>
                  <a:gd name="connsiteY14" fmla="*/ 8534 h 58057"/>
                  <a:gd name="connsiteX15" fmla="*/ 349200 w 355455"/>
                  <a:gd name="connsiteY15" fmla="*/ 6439 h 58057"/>
                  <a:gd name="connsiteX16" fmla="*/ 354534 w 355455"/>
                  <a:gd name="connsiteY16" fmla="*/ 7172 h 58057"/>
                  <a:gd name="connsiteX17" fmla="*/ 354630 w 355455"/>
                  <a:gd name="connsiteY17" fmla="*/ 7296 h 58057"/>
                  <a:gd name="connsiteX18" fmla="*/ 353772 w 355455"/>
                  <a:gd name="connsiteY18" fmla="*/ 12820 h 58057"/>
                  <a:gd name="connsiteX19" fmla="*/ 295289 w 355455"/>
                  <a:gd name="connsiteY19" fmla="*/ 16249 h 58057"/>
                  <a:gd name="connsiteX20" fmla="*/ 258046 w 355455"/>
                  <a:gd name="connsiteY20" fmla="*/ 11868 h 58057"/>
                  <a:gd name="connsiteX21" fmla="*/ 231090 w 355455"/>
                  <a:gd name="connsiteY21" fmla="*/ 19012 h 58057"/>
                  <a:gd name="connsiteX22" fmla="*/ 181370 w 355455"/>
                  <a:gd name="connsiteY22" fmla="*/ 22822 h 58057"/>
                  <a:gd name="connsiteX23" fmla="*/ 170607 w 355455"/>
                  <a:gd name="connsiteY23" fmla="*/ 15773 h 58057"/>
                  <a:gd name="connsiteX24" fmla="*/ 154509 w 355455"/>
                  <a:gd name="connsiteY24" fmla="*/ 7867 h 58057"/>
                  <a:gd name="connsiteX25" fmla="*/ 132888 w 355455"/>
                  <a:gd name="connsiteY25" fmla="*/ 20536 h 58057"/>
                  <a:gd name="connsiteX26" fmla="*/ 119743 w 355455"/>
                  <a:gd name="connsiteY26" fmla="*/ 31775 h 58057"/>
                  <a:gd name="connsiteX27" fmla="*/ 65927 w 355455"/>
                  <a:gd name="connsiteY27" fmla="*/ 34442 h 58057"/>
                  <a:gd name="connsiteX28" fmla="*/ 54021 w 355455"/>
                  <a:gd name="connsiteY28" fmla="*/ 32251 h 58057"/>
                  <a:gd name="connsiteX29" fmla="*/ 15159 w 355455"/>
                  <a:gd name="connsiteY29" fmla="*/ 40157 h 58057"/>
                  <a:gd name="connsiteX30" fmla="*/ 7634 w 355455"/>
                  <a:gd name="connsiteY30" fmla="*/ 54349 h 58057"/>
                  <a:gd name="connsiteX31" fmla="*/ 3729 w 355455"/>
                  <a:gd name="connsiteY31" fmla="*/ 57969 h 5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55455" h="58057">
                    <a:moveTo>
                      <a:pt x="3729" y="57969"/>
                    </a:moveTo>
                    <a:lnTo>
                      <a:pt x="3729" y="57969"/>
                    </a:lnTo>
                    <a:cubicBezTo>
                      <a:pt x="1576" y="57921"/>
                      <a:pt x="-139" y="56131"/>
                      <a:pt x="-81" y="53978"/>
                    </a:cubicBezTo>
                    <a:cubicBezTo>
                      <a:pt x="-81" y="53940"/>
                      <a:pt x="-81" y="53911"/>
                      <a:pt x="-81" y="53873"/>
                    </a:cubicBezTo>
                    <a:cubicBezTo>
                      <a:pt x="404" y="46044"/>
                      <a:pt x="4214" y="38795"/>
                      <a:pt x="10396" y="33966"/>
                    </a:cubicBezTo>
                    <a:cubicBezTo>
                      <a:pt x="23588" y="25012"/>
                      <a:pt x="39762" y="21593"/>
                      <a:pt x="55449" y="24441"/>
                    </a:cubicBezTo>
                    <a:lnTo>
                      <a:pt x="67641" y="26727"/>
                    </a:lnTo>
                    <a:cubicBezTo>
                      <a:pt x="84596" y="30061"/>
                      <a:pt x="102217" y="33585"/>
                      <a:pt x="115743" y="25108"/>
                    </a:cubicBezTo>
                    <a:cubicBezTo>
                      <a:pt x="120010" y="22117"/>
                      <a:pt x="123972" y="18707"/>
                      <a:pt x="127554" y="14916"/>
                    </a:cubicBezTo>
                    <a:cubicBezTo>
                      <a:pt x="135364" y="7296"/>
                      <a:pt x="143746" y="-800"/>
                      <a:pt x="155081" y="-38"/>
                    </a:cubicBezTo>
                    <a:cubicBezTo>
                      <a:pt x="162672" y="1038"/>
                      <a:pt x="169768" y="4353"/>
                      <a:pt x="175464" y="9487"/>
                    </a:cubicBezTo>
                    <a:cubicBezTo>
                      <a:pt x="178436" y="11849"/>
                      <a:pt x="181627" y="13916"/>
                      <a:pt x="184989" y="15678"/>
                    </a:cubicBezTo>
                    <a:cubicBezTo>
                      <a:pt x="198229" y="22155"/>
                      <a:pt x="212993" y="17011"/>
                      <a:pt x="228709" y="11582"/>
                    </a:cubicBezTo>
                    <a:cubicBezTo>
                      <a:pt x="237939" y="8058"/>
                      <a:pt x="247521" y="5534"/>
                      <a:pt x="257284" y="4057"/>
                    </a:cubicBezTo>
                    <a:cubicBezTo>
                      <a:pt x="270676" y="3524"/>
                      <a:pt x="284068" y="5029"/>
                      <a:pt x="297003" y="8534"/>
                    </a:cubicBezTo>
                    <a:cubicBezTo>
                      <a:pt x="316053" y="12725"/>
                      <a:pt x="335103" y="16726"/>
                      <a:pt x="349200" y="6439"/>
                    </a:cubicBezTo>
                    <a:cubicBezTo>
                      <a:pt x="350877" y="5162"/>
                      <a:pt x="353268" y="5496"/>
                      <a:pt x="354534" y="7172"/>
                    </a:cubicBezTo>
                    <a:cubicBezTo>
                      <a:pt x="354573" y="7210"/>
                      <a:pt x="354601" y="7258"/>
                      <a:pt x="354630" y="7296"/>
                    </a:cubicBezTo>
                    <a:cubicBezTo>
                      <a:pt x="355887" y="9068"/>
                      <a:pt x="355516" y="11516"/>
                      <a:pt x="353772" y="12820"/>
                    </a:cubicBezTo>
                    <a:cubicBezTo>
                      <a:pt x="336437" y="25203"/>
                      <a:pt x="315672" y="20631"/>
                      <a:pt x="295289" y="16249"/>
                    </a:cubicBezTo>
                    <a:cubicBezTo>
                      <a:pt x="283173" y="12906"/>
                      <a:pt x="270610" y="11430"/>
                      <a:pt x="258046" y="11868"/>
                    </a:cubicBezTo>
                    <a:cubicBezTo>
                      <a:pt x="248826" y="13259"/>
                      <a:pt x="239787" y="15659"/>
                      <a:pt x="231090" y="19012"/>
                    </a:cubicBezTo>
                    <a:cubicBezTo>
                      <a:pt x="214612" y="24727"/>
                      <a:pt x="197658" y="30632"/>
                      <a:pt x="181370" y="22822"/>
                    </a:cubicBezTo>
                    <a:cubicBezTo>
                      <a:pt x="177550" y="20840"/>
                      <a:pt x="173950" y="18478"/>
                      <a:pt x="170607" y="15773"/>
                    </a:cubicBezTo>
                    <a:cubicBezTo>
                      <a:pt x="166111" y="11649"/>
                      <a:pt x="160520" y="8906"/>
                      <a:pt x="154509" y="7867"/>
                    </a:cubicBezTo>
                    <a:cubicBezTo>
                      <a:pt x="146508" y="7867"/>
                      <a:pt x="139841" y="13773"/>
                      <a:pt x="132888" y="20536"/>
                    </a:cubicBezTo>
                    <a:cubicBezTo>
                      <a:pt x="128916" y="24736"/>
                      <a:pt x="124506" y="28498"/>
                      <a:pt x="119743" y="31775"/>
                    </a:cubicBezTo>
                    <a:cubicBezTo>
                      <a:pt x="103551" y="41967"/>
                      <a:pt x="84405" y="38157"/>
                      <a:pt x="65927" y="34442"/>
                    </a:cubicBezTo>
                    <a:cubicBezTo>
                      <a:pt x="61926" y="33680"/>
                      <a:pt x="57926" y="32823"/>
                      <a:pt x="54021" y="32251"/>
                    </a:cubicBezTo>
                    <a:cubicBezTo>
                      <a:pt x="40533" y="29670"/>
                      <a:pt x="26570" y="32509"/>
                      <a:pt x="15159" y="40157"/>
                    </a:cubicBezTo>
                    <a:cubicBezTo>
                      <a:pt x="10682" y="43548"/>
                      <a:pt x="7929" y="48739"/>
                      <a:pt x="7634" y="54349"/>
                    </a:cubicBezTo>
                    <a:cubicBezTo>
                      <a:pt x="7481" y="56397"/>
                      <a:pt x="5777" y="57978"/>
                      <a:pt x="3729" y="5796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4" name="任意多边形: 形状 503">
                <a:extLst>
                  <a:ext uri="{FF2B5EF4-FFF2-40B4-BE49-F238E27FC236}">
                    <a16:creationId xmlns:a16="http://schemas.microsoft.com/office/drawing/2014/main" id="{613E350D-1934-3CC4-FC70-561A0CC6B6AB}"/>
                  </a:ext>
                </a:extLst>
              </p:cNvPr>
              <p:cNvSpPr/>
              <p:nvPr/>
            </p:nvSpPr>
            <p:spPr>
              <a:xfrm>
                <a:off x="4113643" y="2632703"/>
                <a:ext cx="639646" cy="105685"/>
              </a:xfrm>
              <a:custGeom>
                <a:avLst/>
                <a:gdLst>
                  <a:gd name="connsiteX0" fmla="*/ 3642 w 361484"/>
                  <a:gd name="connsiteY0" fmla="*/ 59634 h 59726"/>
                  <a:gd name="connsiteX1" fmla="*/ 3642 w 361484"/>
                  <a:gd name="connsiteY1" fmla="*/ 59634 h 59726"/>
                  <a:gd name="connsiteX2" fmla="*/ -82 w 361484"/>
                  <a:gd name="connsiteY2" fmla="*/ 55738 h 59726"/>
                  <a:gd name="connsiteX3" fmla="*/ -72 w 361484"/>
                  <a:gd name="connsiteY3" fmla="*/ 55538 h 59726"/>
                  <a:gd name="connsiteX4" fmla="*/ 53458 w 361484"/>
                  <a:gd name="connsiteY4" fmla="*/ 18295 h 59726"/>
                  <a:gd name="connsiteX5" fmla="*/ 218431 w 361484"/>
                  <a:gd name="connsiteY5" fmla="*/ 10580 h 59726"/>
                  <a:gd name="connsiteX6" fmla="*/ 229671 w 361484"/>
                  <a:gd name="connsiteY6" fmla="*/ 12199 h 59726"/>
                  <a:gd name="connsiteX7" fmla="*/ 287678 w 361484"/>
                  <a:gd name="connsiteY7" fmla="*/ 11627 h 59726"/>
                  <a:gd name="connsiteX8" fmla="*/ 294536 w 361484"/>
                  <a:gd name="connsiteY8" fmla="*/ 8770 h 59726"/>
                  <a:gd name="connsiteX9" fmla="*/ 310252 w 361484"/>
                  <a:gd name="connsiteY9" fmla="*/ 3531 h 59726"/>
                  <a:gd name="connsiteX10" fmla="*/ 329874 w 361484"/>
                  <a:gd name="connsiteY10" fmla="*/ 4293 h 59726"/>
                  <a:gd name="connsiteX11" fmla="*/ 354734 w 361484"/>
                  <a:gd name="connsiteY11" fmla="*/ 1055 h 59726"/>
                  <a:gd name="connsiteX12" fmla="*/ 360258 w 361484"/>
                  <a:gd name="connsiteY12" fmla="*/ 1055 h 59726"/>
                  <a:gd name="connsiteX13" fmla="*/ 360258 w 361484"/>
                  <a:gd name="connsiteY13" fmla="*/ 6579 h 59726"/>
                  <a:gd name="connsiteX14" fmla="*/ 328826 w 361484"/>
                  <a:gd name="connsiteY14" fmla="*/ 12104 h 59726"/>
                  <a:gd name="connsiteX15" fmla="*/ 311395 w 361484"/>
                  <a:gd name="connsiteY15" fmla="*/ 11246 h 59726"/>
                  <a:gd name="connsiteX16" fmla="*/ 297679 w 361484"/>
                  <a:gd name="connsiteY16" fmla="*/ 16009 h 59726"/>
                  <a:gd name="connsiteX17" fmla="*/ 290345 w 361484"/>
                  <a:gd name="connsiteY17" fmla="*/ 18962 h 59726"/>
                  <a:gd name="connsiteX18" fmla="*/ 228432 w 361484"/>
                  <a:gd name="connsiteY18" fmla="*/ 20009 h 59726"/>
                  <a:gd name="connsiteX19" fmla="*/ 217383 w 361484"/>
                  <a:gd name="connsiteY19" fmla="*/ 18390 h 59726"/>
                  <a:gd name="connsiteX20" fmla="*/ 54601 w 361484"/>
                  <a:gd name="connsiteY20" fmla="*/ 26010 h 59726"/>
                  <a:gd name="connsiteX21" fmla="*/ 7738 w 361484"/>
                  <a:gd name="connsiteY21" fmla="*/ 55919 h 59726"/>
                  <a:gd name="connsiteX22" fmla="*/ 3652 w 361484"/>
                  <a:gd name="connsiteY22" fmla="*/ 59634 h 59726"/>
                  <a:gd name="connsiteX23" fmla="*/ 3642 w 361484"/>
                  <a:gd name="connsiteY23" fmla="*/ 59634 h 5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1484" h="59726">
                    <a:moveTo>
                      <a:pt x="3642" y="59634"/>
                    </a:moveTo>
                    <a:lnTo>
                      <a:pt x="3642" y="59634"/>
                    </a:lnTo>
                    <a:cubicBezTo>
                      <a:pt x="1537" y="59586"/>
                      <a:pt x="-129" y="57843"/>
                      <a:pt x="-82" y="55738"/>
                    </a:cubicBezTo>
                    <a:cubicBezTo>
                      <a:pt x="-82" y="55671"/>
                      <a:pt x="-82" y="55604"/>
                      <a:pt x="-72" y="55538"/>
                    </a:cubicBezTo>
                    <a:cubicBezTo>
                      <a:pt x="975" y="36488"/>
                      <a:pt x="19930" y="22867"/>
                      <a:pt x="53458" y="18295"/>
                    </a:cubicBezTo>
                    <a:cubicBezTo>
                      <a:pt x="107370" y="10865"/>
                      <a:pt x="163091" y="3150"/>
                      <a:pt x="218431" y="10580"/>
                    </a:cubicBezTo>
                    <a:lnTo>
                      <a:pt x="229671" y="12199"/>
                    </a:lnTo>
                    <a:cubicBezTo>
                      <a:pt x="249292" y="15152"/>
                      <a:pt x="269580" y="18200"/>
                      <a:pt x="287678" y="11627"/>
                    </a:cubicBezTo>
                    <a:lnTo>
                      <a:pt x="294536" y="8770"/>
                    </a:lnTo>
                    <a:cubicBezTo>
                      <a:pt x="299498" y="6293"/>
                      <a:pt x="304794" y="4522"/>
                      <a:pt x="310252" y="3531"/>
                    </a:cubicBezTo>
                    <a:cubicBezTo>
                      <a:pt x="316796" y="2883"/>
                      <a:pt x="323397" y="3141"/>
                      <a:pt x="329874" y="4293"/>
                    </a:cubicBezTo>
                    <a:cubicBezTo>
                      <a:pt x="340065" y="5627"/>
                      <a:pt x="348924" y="6770"/>
                      <a:pt x="354734" y="1055"/>
                    </a:cubicBezTo>
                    <a:cubicBezTo>
                      <a:pt x="356258" y="-469"/>
                      <a:pt x="358734" y="-469"/>
                      <a:pt x="360258" y="1055"/>
                    </a:cubicBezTo>
                    <a:cubicBezTo>
                      <a:pt x="361782" y="2579"/>
                      <a:pt x="361782" y="5055"/>
                      <a:pt x="360258" y="6579"/>
                    </a:cubicBezTo>
                    <a:cubicBezTo>
                      <a:pt x="351686" y="15152"/>
                      <a:pt x="340065" y="13628"/>
                      <a:pt x="328826" y="12104"/>
                    </a:cubicBezTo>
                    <a:cubicBezTo>
                      <a:pt x="323073" y="11075"/>
                      <a:pt x="317215" y="10780"/>
                      <a:pt x="311395" y="11246"/>
                    </a:cubicBezTo>
                    <a:cubicBezTo>
                      <a:pt x="306633" y="12199"/>
                      <a:pt x="302013" y="13809"/>
                      <a:pt x="297679" y="16009"/>
                    </a:cubicBezTo>
                    <a:cubicBezTo>
                      <a:pt x="295298" y="17057"/>
                      <a:pt x="292821" y="18104"/>
                      <a:pt x="290345" y="18962"/>
                    </a:cubicBezTo>
                    <a:cubicBezTo>
                      <a:pt x="270438" y="26296"/>
                      <a:pt x="249102" y="23153"/>
                      <a:pt x="228432" y="20009"/>
                    </a:cubicBezTo>
                    <a:lnTo>
                      <a:pt x="217383" y="18390"/>
                    </a:lnTo>
                    <a:cubicBezTo>
                      <a:pt x="163091" y="11056"/>
                      <a:pt x="107941" y="18390"/>
                      <a:pt x="54601" y="26010"/>
                    </a:cubicBezTo>
                    <a:cubicBezTo>
                      <a:pt x="37551" y="28391"/>
                      <a:pt x="8881" y="35535"/>
                      <a:pt x="7738" y="55919"/>
                    </a:cubicBezTo>
                    <a:cubicBezTo>
                      <a:pt x="7633" y="58071"/>
                      <a:pt x="5805" y="59738"/>
                      <a:pt x="3652" y="59634"/>
                    </a:cubicBezTo>
                    <a:cubicBezTo>
                      <a:pt x="3652" y="59634"/>
                      <a:pt x="3642" y="59634"/>
                      <a:pt x="3642" y="59634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5" name="任意多边形: 形状 504">
                <a:extLst>
                  <a:ext uri="{FF2B5EF4-FFF2-40B4-BE49-F238E27FC236}">
                    <a16:creationId xmlns:a16="http://schemas.microsoft.com/office/drawing/2014/main" id="{6BB82CD0-E36E-8307-90CA-7F8D070DA2B3}"/>
                  </a:ext>
                </a:extLst>
              </p:cNvPr>
              <p:cNvSpPr/>
              <p:nvPr/>
            </p:nvSpPr>
            <p:spPr>
              <a:xfrm>
                <a:off x="4098761" y="2991082"/>
                <a:ext cx="244765" cy="47984"/>
              </a:xfrm>
              <a:custGeom>
                <a:avLst/>
                <a:gdLst>
                  <a:gd name="connsiteX0" fmla="*/ 3862 w 138324"/>
                  <a:gd name="connsiteY0" fmla="*/ 27029 h 27117"/>
                  <a:gd name="connsiteX1" fmla="*/ 337 w 138324"/>
                  <a:gd name="connsiteY1" fmla="*/ 24838 h 27117"/>
                  <a:gd name="connsiteX2" fmla="*/ 2052 w 138324"/>
                  <a:gd name="connsiteY2" fmla="*/ 19599 h 27117"/>
                  <a:gd name="connsiteX3" fmla="*/ 53106 w 138324"/>
                  <a:gd name="connsiteY3" fmla="*/ 11598 h 27117"/>
                  <a:gd name="connsiteX4" fmla="*/ 57392 w 138324"/>
                  <a:gd name="connsiteY4" fmla="*/ 14075 h 27117"/>
                  <a:gd name="connsiteX5" fmla="*/ 65012 w 138324"/>
                  <a:gd name="connsiteY5" fmla="*/ 17599 h 27117"/>
                  <a:gd name="connsiteX6" fmla="*/ 79490 w 138324"/>
                  <a:gd name="connsiteY6" fmla="*/ 11313 h 27117"/>
                  <a:gd name="connsiteX7" fmla="*/ 83300 w 138324"/>
                  <a:gd name="connsiteY7" fmla="*/ 8646 h 27117"/>
                  <a:gd name="connsiteX8" fmla="*/ 136545 w 138324"/>
                  <a:gd name="connsiteY8" fmla="*/ 5693 h 27117"/>
                  <a:gd name="connsiteX9" fmla="*/ 137507 w 138324"/>
                  <a:gd name="connsiteY9" fmla="*/ 11265 h 27117"/>
                  <a:gd name="connsiteX10" fmla="*/ 132925 w 138324"/>
                  <a:gd name="connsiteY10" fmla="*/ 12741 h 27117"/>
                  <a:gd name="connsiteX11" fmla="*/ 87682 w 138324"/>
                  <a:gd name="connsiteY11" fmla="*/ 15123 h 27117"/>
                  <a:gd name="connsiteX12" fmla="*/ 84062 w 138324"/>
                  <a:gd name="connsiteY12" fmla="*/ 17694 h 27117"/>
                  <a:gd name="connsiteX13" fmla="*/ 63964 w 138324"/>
                  <a:gd name="connsiteY13" fmla="*/ 25314 h 27117"/>
                  <a:gd name="connsiteX14" fmla="*/ 53296 w 138324"/>
                  <a:gd name="connsiteY14" fmla="*/ 20838 h 27117"/>
                  <a:gd name="connsiteX15" fmla="*/ 49582 w 138324"/>
                  <a:gd name="connsiteY15" fmla="*/ 18647 h 27117"/>
                  <a:gd name="connsiteX16" fmla="*/ 5671 w 138324"/>
                  <a:gd name="connsiteY16" fmla="*/ 26553 h 27117"/>
                  <a:gd name="connsiteX17" fmla="*/ 3862 w 138324"/>
                  <a:gd name="connsiteY17" fmla="*/ 27029 h 2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8324" h="27117">
                    <a:moveTo>
                      <a:pt x="3862" y="27029"/>
                    </a:moveTo>
                    <a:cubicBezTo>
                      <a:pt x="2376" y="26991"/>
                      <a:pt x="1023" y="26153"/>
                      <a:pt x="337" y="24838"/>
                    </a:cubicBezTo>
                    <a:cubicBezTo>
                      <a:pt x="-634" y="22914"/>
                      <a:pt x="137" y="20571"/>
                      <a:pt x="2052" y="19599"/>
                    </a:cubicBezTo>
                    <a:cubicBezTo>
                      <a:pt x="19197" y="10741"/>
                      <a:pt x="37199" y="3693"/>
                      <a:pt x="53106" y="11598"/>
                    </a:cubicBezTo>
                    <a:lnTo>
                      <a:pt x="57392" y="14075"/>
                    </a:lnTo>
                    <a:cubicBezTo>
                      <a:pt x="59688" y="15713"/>
                      <a:pt x="62278" y="16913"/>
                      <a:pt x="65012" y="17599"/>
                    </a:cubicBezTo>
                    <a:cubicBezTo>
                      <a:pt x="70432" y="17275"/>
                      <a:pt x="75556" y="15046"/>
                      <a:pt x="79490" y="11313"/>
                    </a:cubicBezTo>
                    <a:cubicBezTo>
                      <a:pt x="80700" y="10341"/>
                      <a:pt x="81967" y="9446"/>
                      <a:pt x="83300" y="8646"/>
                    </a:cubicBezTo>
                    <a:cubicBezTo>
                      <a:pt x="99226" y="-1832"/>
                      <a:pt x="119552" y="-2965"/>
                      <a:pt x="136545" y="5693"/>
                    </a:cubicBezTo>
                    <a:cubicBezTo>
                      <a:pt x="138355" y="6969"/>
                      <a:pt x="138783" y="9465"/>
                      <a:pt x="137507" y="11265"/>
                    </a:cubicBezTo>
                    <a:cubicBezTo>
                      <a:pt x="136488" y="12732"/>
                      <a:pt x="134611" y="13332"/>
                      <a:pt x="132925" y="12741"/>
                    </a:cubicBezTo>
                    <a:cubicBezTo>
                      <a:pt x="118495" y="5426"/>
                      <a:pt x="101264" y="6331"/>
                      <a:pt x="87682" y="15123"/>
                    </a:cubicBezTo>
                    <a:lnTo>
                      <a:pt x="84062" y="17694"/>
                    </a:lnTo>
                    <a:cubicBezTo>
                      <a:pt x="78614" y="22752"/>
                      <a:pt x="71403" y="25486"/>
                      <a:pt x="63964" y="25314"/>
                    </a:cubicBezTo>
                    <a:cubicBezTo>
                      <a:pt x="60135" y="24591"/>
                      <a:pt x="56497" y="23067"/>
                      <a:pt x="53296" y="20838"/>
                    </a:cubicBezTo>
                    <a:cubicBezTo>
                      <a:pt x="52058" y="20076"/>
                      <a:pt x="50915" y="19314"/>
                      <a:pt x="49582" y="18647"/>
                    </a:cubicBezTo>
                    <a:cubicBezTo>
                      <a:pt x="36818" y="12360"/>
                      <a:pt x="21007" y="18647"/>
                      <a:pt x="5671" y="26553"/>
                    </a:cubicBezTo>
                    <a:cubicBezTo>
                      <a:pt x="5119" y="26857"/>
                      <a:pt x="4490" y="27019"/>
                      <a:pt x="3862" y="27029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6" name="任意多边形: 形状 505">
                <a:extLst>
                  <a:ext uri="{FF2B5EF4-FFF2-40B4-BE49-F238E27FC236}">
                    <a16:creationId xmlns:a16="http://schemas.microsoft.com/office/drawing/2014/main" id="{B37F99CA-1E18-8D31-D2E5-83835F51B6C2}"/>
                  </a:ext>
                </a:extLst>
              </p:cNvPr>
              <p:cNvSpPr/>
              <p:nvPr/>
            </p:nvSpPr>
            <p:spPr>
              <a:xfrm>
                <a:off x="4066072" y="3107409"/>
                <a:ext cx="696212" cy="94302"/>
              </a:xfrm>
              <a:custGeom>
                <a:avLst/>
                <a:gdLst>
                  <a:gd name="connsiteX0" fmla="*/ 12905 w 393451"/>
                  <a:gd name="connsiteY0" fmla="*/ 53205 h 53293"/>
                  <a:gd name="connsiteX1" fmla="*/ 3380 w 393451"/>
                  <a:gd name="connsiteY1" fmla="*/ 52633 h 53293"/>
                  <a:gd name="connsiteX2" fmla="*/ -58 w 393451"/>
                  <a:gd name="connsiteY2" fmla="*/ 48309 h 53293"/>
                  <a:gd name="connsiteX3" fmla="*/ -49 w 393451"/>
                  <a:gd name="connsiteY3" fmla="*/ 48252 h 53293"/>
                  <a:gd name="connsiteX4" fmla="*/ 3885 w 393451"/>
                  <a:gd name="connsiteY4" fmla="*/ 44766 h 53293"/>
                  <a:gd name="connsiteX5" fmla="*/ 4333 w 393451"/>
                  <a:gd name="connsiteY5" fmla="*/ 44823 h 53293"/>
                  <a:gd name="connsiteX6" fmla="*/ 63388 w 393451"/>
                  <a:gd name="connsiteY6" fmla="*/ 34155 h 53293"/>
                  <a:gd name="connsiteX7" fmla="*/ 132730 w 393451"/>
                  <a:gd name="connsiteY7" fmla="*/ 24630 h 53293"/>
                  <a:gd name="connsiteX8" fmla="*/ 140445 w 393451"/>
                  <a:gd name="connsiteY8" fmla="*/ 26916 h 53293"/>
                  <a:gd name="connsiteX9" fmla="*/ 153685 w 393451"/>
                  <a:gd name="connsiteY9" fmla="*/ 30154 h 53293"/>
                  <a:gd name="connsiteX10" fmla="*/ 185593 w 393451"/>
                  <a:gd name="connsiteY10" fmla="*/ 20629 h 53293"/>
                  <a:gd name="connsiteX11" fmla="*/ 206834 w 393451"/>
                  <a:gd name="connsiteY11" fmla="*/ 11104 h 53293"/>
                  <a:gd name="connsiteX12" fmla="*/ 240362 w 393451"/>
                  <a:gd name="connsiteY12" fmla="*/ 8533 h 53293"/>
                  <a:gd name="connsiteX13" fmla="*/ 242077 w 393451"/>
                  <a:gd name="connsiteY13" fmla="*/ 8533 h 53293"/>
                  <a:gd name="connsiteX14" fmla="*/ 388952 w 393451"/>
                  <a:gd name="connsiteY14" fmla="*/ -40 h 53293"/>
                  <a:gd name="connsiteX15" fmla="*/ 393315 w 393451"/>
                  <a:gd name="connsiteY15" fmla="*/ 3132 h 53293"/>
                  <a:gd name="connsiteX16" fmla="*/ 393334 w 393451"/>
                  <a:gd name="connsiteY16" fmla="*/ 3294 h 53293"/>
                  <a:gd name="connsiteX17" fmla="*/ 390000 w 393451"/>
                  <a:gd name="connsiteY17" fmla="*/ 7771 h 53293"/>
                  <a:gd name="connsiteX18" fmla="*/ 241886 w 393451"/>
                  <a:gd name="connsiteY18" fmla="*/ 16438 h 53293"/>
                  <a:gd name="connsiteX19" fmla="*/ 240172 w 393451"/>
                  <a:gd name="connsiteY19" fmla="*/ 16438 h 53293"/>
                  <a:gd name="connsiteX20" fmla="*/ 209025 w 393451"/>
                  <a:gd name="connsiteY20" fmla="*/ 18724 h 53293"/>
                  <a:gd name="connsiteX21" fmla="*/ 189213 w 393451"/>
                  <a:gd name="connsiteY21" fmla="*/ 27392 h 53293"/>
                  <a:gd name="connsiteX22" fmla="*/ 153018 w 393451"/>
                  <a:gd name="connsiteY22" fmla="*/ 37965 h 53293"/>
                  <a:gd name="connsiteX23" fmla="*/ 138064 w 393451"/>
                  <a:gd name="connsiteY23" fmla="*/ 34345 h 53293"/>
                  <a:gd name="connsiteX24" fmla="*/ 130729 w 393451"/>
                  <a:gd name="connsiteY24" fmla="*/ 32155 h 53293"/>
                  <a:gd name="connsiteX25" fmla="*/ 65864 w 393451"/>
                  <a:gd name="connsiteY25" fmla="*/ 41680 h 53293"/>
                  <a:gd name="connsiteX26" fmla="*/ 12905 w 393451"/>
                  <a:gd name="connsiteY26" fmla="*/ 53205 h 5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93451" h="53293">
                    <a:moveTo>
                      <a:pt x="12905" y="53205"/>
                    </a:moveTo>
                    <a:cubicBezTo>
                      <a:pt x="9724" y="53205"/>
                      <a:pt x="6542" y="53014"/>
                      <a:pt x="3380" y="52633"/>
                    </a:cubicBezTo>
                    <a:cubicBezTo>
                      <a:pt x="1237" y="52386"/>
                      <a:pt x="-297" y="50452"/>
                      <a:pt x="-58" y="48309"/>
                    </a:cubicBezTo>
                    <a:cubicBezTo>
                      <a:pt x="-49" y="48290"/>
                      <a:pt x="-49" y="48271"/>
                      <a:pt x="-49" y="48252"/>
                    </a:cubicBezTo>
                    <a:cubicBezTo>
                      <a:pt x="75" y="46204"/>
                      <a:pt x="1837" y="44642"/>
                      <a:pt x="3885" y="44766"/>
                    </a:cubicBezTo>
                    <a:cubicBezTo>
                      <a:pt x="4037" y="44775"/>
                      <a:pt x="4180" y="44794"/>
                      <a:pt x="4333" y="44823"/>
                    </a:cubicBezTo>
                    <a:cubicBezTo>
                      <a:pt x="23954" y="47299"/>
                      <a:pt x="43957" y="40632"/>
                      <a:pt x="63388" y="34155"/>
                    </a:cubicBezTo>
                    <a:cubicBezTo>
                      <a:pt x="85867" y="26630"/>
                      <a:pt x="109203" y="18820"/>
                      <a:pt x="132730" y="24630"/>
                    </a:cubicBezTo>
                    <a:cubicBezTo>
                      <a:pt x="135330" y="25268"/>
                      <a:pt x="137902" y="26030"/>
                      <a:pt x="140445" y="26916"/>
                    </a:cubicBezTo>
                    <a:cubicBezTo>
                      <a:pt x="144712" y="28507"/>
                      <a:pt x="149160" y="29592"/>
                      <a:pt x="153685" y="30154"/>
                    </a:cubicBezTo>
                    <a:cubicBezTo>
                      <a:pt x="165010" y="30107"/>
                      <a:pt x="176087" y="26802"/>
                      <a:pt x="185593" y="20629"/>
                    </a:cubicBezTo>
                    <a:cubicBezTo>
                      <a:pt x="192347" y="16772"/>
                      <a:pt x="199462" y="13581"/>
                      <a:pt x="206834" y="11104"/>
                    </a:cubicBezTo>
                    <a:cubicBezTo>
                      <a:pt x="217816" y="8552"/>
                      <a:pt x="229123" y="7685"/>
                      <a:pt x="240362" y="8533"/>
                    </a:cubicBezTo>
                    <a:lnTo>
                      <a:pt x="242077" y="8533"/>
                    </a:lnTo>
                    <a:cubicBezTo>
                      <a:pt x="291187" y="9676"/>
                      <a:pt x="340308" y="6809"/>
                      <a:pt x="388952" y="-40"/>
                    </a:cubicBezTo>
                    <a:cubicBezTo>
                      <a:pt x="391029" y="-373"/>
                      <a:pt x="392981" y="1046"/>
                      <a:pt x="393315" y="3132"/>
                    </a:cubicBezTo>
                    <a:cubicBezTo>
                      <a:pt x="393324" y="3180"/>
                      <a:pt x="393324" y="3237"/>
                      <a:pt x="393334" y="3294"/>
                    </a:cubicBezTo>
                    <a:cubicBezTo>
                      <a:pt x="393619" y="5447"/>
                      <a:pt x="392143" y="7428"/>
                      <a:pt x="390000" y="7771"/>
                    </a:cubicBezTo>
                    <a:cubicBezTo>
                      <a:pt x="340946" y="14657"/>
                      <a:pt x="291407" y="17562"/>
                      <a:pt x="241886" y="16438"/>
                    </a:cubicBezTo>
                    <a:lnTo>
                      <a:pt x="240172" y="16438"/>
                    </a:lnTo>
                    <a:cubicBezTo>
                      <a:pt x="229732" y="15705"/>
                      <a:pt x="219245" y="16476"/>
                      <a:pt x="209025" y="18724"/>
                    </a:cubicBezTo>
                    <a:cubicBezTo>
                      <a:pt x="202148" y="20934"/>
                      <a:pt x="195509" y="23839"/>
                      <a:pt x="189213" y="27392"/>
                    </a:cubicBezTo>
                    <a:cubicBezTo>
                      <a:pt x="178383" y="34250"/>
                      <a:pt x="165839" y="37908"/>
                      <a:pt x="153018" y="37965"/>
                    </a:cubicBezTo>
                    <a:cubicBezTo>
                      <a:pt x="147912" y="37308"/>
                      <a:pt x="142902" y="36098"/>
                      <a:pt x="138064" y="34345"/>
                    </a:cubicBezTo>
                    <a:cubicBezTo>
                      <a:pt x="135587" y="33583"/>
                      <a:pt x="133206" y="32726"/>
                      <a:pt x="130729" y="32155"/>
                    </a:cubicBezTo>
                    <a:cubicBezTo>
                      <a:pt x="109489" y="26725"/>
                      <a:pt x="88343" y="33774"/>
                      <a:pt x="65864" y="41680"/>
                    </a:cubicBezTo>
                    <a:cubicBezTo>
                      <a:pt x="48938" y="48319"/>
                      <a:pt x="31060" y="52214"/>
                      <a:pt x="12905" y="53205"/>
                    </a:cubicBezTo>
                    <a:close/>
                  </a:path>
                </a:pathLst>
              </a:custGeom>
              <a:solidFill>
                <a:srgbClr val="1B02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7" name="任意多边形: 形状 506">
                <a:extLst>
                  <a:ext uri="{FF2B5EF4-FFF2-40B4-BE49-F238E27FC236}">
                    <a16:creationId xmlns:a16="http://schemas.microsoft.com/office/drawing/2014/main" id="{55FF9226-C84C-0A18-CB1B-7FCF51B0150B}"/>
                  </a:ext>
                </a:extLst>
              </p:cNvPr>
              <p:cNvSpPr/>
              <p:nvPr/>
            </p:nvSpPr>
            <p:spPr>
              <a:xfrm>
                <a:off x="8062503" y="2453033"/>
                <a:ext cx="700135" cy="700137"/>
              </a:xfrm>
              <a:custGeom>
                <a:avLst/>
                <a:gdLst>
                  <a:gd name="connsiteX0" fmla="*/ 198133 w 395668"/>
                  <a:gd name="connsiteY0" fmla="*/ 395580 h 395669"/>
                  <a:gd name="connsiteX1" fmla="*/ -82 w 395668"/>
                  <a:gd name="connsiteY1" fmla="*/ 198127 h 395669"/>
                  <a:gd name="connsiteX2" fmla="*/ 197371 w 395668"/>
                  <a:gd name="connsiteY2" fmla="*/ -88 h 395669"/>
                  <a:gd name="connsiteX3" fmla="*/ 395586 w 395668"/>
                  <a:gd name="connsiteY3" fmla="*/ 197365 h 395669"/>
                  <a:gd name="connsiteX4" fmla="*/ 395586 w 395668"/>
                  <a:gd name="connsiteY4" fmla="*/ 197746 h 395669"/>
                  <a:gd name="connsiteX5" fmla="*/ 198133 w 395668"/>
                  <a:gd name="connsiteY5" fmla="*/ 395580 h 395669"/>
                  <a:gd name="connsiteX6" fmla="*/ 198133 w 395668"/>
                  <a:gd name="connsiteY6" fmla="*/ 47156 h 395669"/>
                  <a:gd name="connsiteX7" fmla="*/ 47543 w 395668"/>
                  <a:gd name="connsiteY7" fmla="*/ 197746 h 395669"/>
                  <a:gd name="connsiteX8" fmla="*/ 198133 w 395668"/>
                  <a:gd name="connsiteY8" fmla="*/ 348337 h 395669"/>
                  <a:gd name="connsiteX9" fmla="*/ 348723 w 395668"/>
                  <a:gd name="connsiteY9" fmla="*/ 197746 h 395669"/>
                  <a:gd name="connsiteX10" fmla="*/ 198133 w 395668"/>
                  <a:gd name="connsiteY10" fmla="*/ 47156 h 395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5668" h="395669">
                    <a:moveTo>
                      <a:pt x="198133" y="395580"/>
                    </a:moveTo>
                    <a:cubicBezTo>
                      <a:pt x="88872" y="395790"/>
                      <a:pt x="127" y="307389"/>
                      <a:pt x="-82" y="198127"/>
                    </a:cubicBezTo>
                    <a:cubicBezTo>
                      <a:pt x="-292" y="88866"/>
                      <a:pt x="88110" y="122"/>
                      <a:pt x="197371" y="-88"/>
                    </a:cubicBezTo>
                    <a:cubicBezTo>
                      <a:pt x="306632" y="-298"/>
                      <a:pt x="395377" y="88104"/>
                      <a:pt x="395586" y="197365"/>
                    </a:cubicBezTo>
                    <a:cubicBezTo>
                      <a:pt x="395586" y="197489"/>
                      <a:pt x="395586" y="197622"/>
                      <a:pt x="395586" y="197746"/>
                    </a:cubicBezTo>
                    <a:cubicBezTo>
                      <a:pt x="395434" y="306798"/>
                      <a:pt x="307175" y="395209"/>
                      <a:pt x="198133" y="395580"/>
                    </a:cubicBezTo>
                    <a:close/>
                    <a:moveTo>
                      <a:pt x="198133" y="47156"/>
                    </a:moveTo>
                    <a:cubicBezTo>
                      <a:pt x="114961" y="47156"/>
                      <a:pt x="47543" y="114574"/>
                      <a:pt x="47543" y="197746"/>
                    </a:cubicBezTo>
                    <a:cubicBezTo>
                      <a:pt x="47543" y="280919"/>
                      <a:pt x="114961" y="348337"/>
                      <a:pt x="198133" y="348337"/>
                    </a:cubicBezTo>
                    <a:cubicBezTo>
                      <a:pt x="281305" y="348337"/>
                      <a:pt x="348723" y="280919"/>
                      <a:pt x="348723" y="197746"/>
                    </a:cubicBezTo>
                    <a:cubicBezTo>
                      <a:pt x="348666" y="114603"/>
                      <a:pt x="281277" y="47213"/>
                      <a:pt x="198133" y="47156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8" name="任意多边形: 形状 507">
                <a:extLst>
                  <a:ext uri="{FF2B5EF4-FFF2-40B4-BE49-F238E27FC236}">
                    <a16:creationId xmlns:a16="http://schemas.microsoft.com/office/drawing/2014/main" id="{44FD6C67-72FD-9854-DD0D-6FD7C47BD4E7}"/>
                  </a:ext>
                </a:extLst>
              </p:cNvPr>
              <p:cNvSpPr/>
              <p:nvPr/>
            </p:nvSpPr>
            <p:spPr>
              <a:xfrm>
                <a:off x="8508304" y="3244352"/>
                <a:ext cx="214725" cy="214725"/>
              </a:xfrm>
              <a:custGeom>
                <a:avLst/>
                <a:gdLst>
                  <a:gd name="connsiteX0" fmla="*/ 60591 w 121348"/>
                  <a:gd name="connsiteY0" fmla="*/ 121260 h 121348"/>
                  <a:gd name="connsiteX1" fmla="*/ -83 w 121348"/>
                  <a:gd name="connsiteY1" fmla="*/ 60586 h 121348"/>
                  <a:gd name="connsiteX2" fmla="*/ 60591 w 121348"/>
                  <a:gd name="connsiteY2" fmla="*/ -88 h 121348"/>
                  <a:gd name="connsiteX3" fmla="*/ 121266 w 121348"/>
                  <a:gd name="connsiteY3" fmla="*/ 60586 h 121348"/>
                  <a:gd name="connsiteX4" fmla="*/ 121266 w 121348"/>
                  <a:gd name="connsiteY4" fmla="*/ 60681 h 121348"/>
                  <a:gd name="connsiteX5" fmla="*/ 60687 w 121348"/>
                  <a:gd name="connsiteY5" fmla="*/ 121260 h 121348"/>
                  <a:gd name="connsiteX6" fmla="*/ 60591 w 121348"/>
                  <a:gd name="connsiteY6" fmla="*/ 121260 h 121348"/>
                  <a:gd name="connsiteX7" fmla="*/ 60591 w 121348"/>
                  <a:gd name="connsiteY7" fmla="*/ 47251 h 121348"/>
                  <a:gd name="connsiteX8" fmla="*/ 47161 w 121348"/>
                  <a:gd name="connsiteY8" fmla="*/ 60681 h 121348"/>
                  <a:gd name="connsiteX9" fmla="*/ 60591 w 121348"/>
                  <a:gd name="connsiteY9" fmla="*/ 74111 h 121348"/>
                  <a:gd name="connsiteX10" fmla="*/ 74022 w 121348"/>
                  <a:gd name="connsiteY10" fmla="*/ 60681 h 121348"/>
                  <a:gd name="connsiteX11" fmla="*/ 60591 w 121348"/>
                  <a:gd name="connsiteY11" fmla="*/ 47251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348" h="121348">
                    <a:moveTo>
                      <a:pt x="60591" y="121260"/>
                    </a:moveTo>
                    <a:cubicBezTo>
                      <a:pt x="27082" y="121260"/>
                      <a:pt x="-83" y="94095"/>
                      <a:pt x="-83" y="60586"/>
                    </a:cubicBezTo>
                    <a:cubicBezTo>
                      <a:pt x="-83" y="27077"/>
                      <a:pt x="27082" y="-88"/>
                      <a:pt x="60591" y="-88"/>
                    </a:cubicBezTo>
                    <a:cubicBezTo>
                      <a:pt x="94100" y="-88"/>
                      <a:pt x="121266" y="27077"/>
                      <a:pt x="121266" y="60586"/>
                    </a:cubicBezTo>
                    <a:cubicBezTo>
                      <a:pt x="121266" y="60614"/>
                      <a:pt x="121266" y="60653"/>
                      <a:pt x="121266" y="60681"/>
                    </a:cubicBezTo>
                    <a:cubicBezTo>
                      <a:pt x="121266" y="94143"/>
                      <a:pt x="94148" y="121260"/>
                      <a:pt x="60687" y="121260"/>
                    </a:cubicBezTo>
                    <a:cubicBezTo>
                      <a:pt x="60658" y="121260"/>
                      <a:pt x="60620" y="121260"/>
                      <a:pt x="60591" y="121260"/>
                    </a:cubicBezTo>
                    <a:close/>
                    <a:moveTo>
                      <a:pt x="60591" y="47251"/>
                    </a:moveTo>
                    <a:cubicBezTo>
                      <a:pt x="53172" y="47251"/>
                      <a:pt x="47161" y="53261"/>
                      <a:pt x="47161" y="60681"/>
                    </a:cubicBezTo>
                    <a:cubicBezTo>
                      <a:pt x="47161" y="68101"/>
                      <a:pt x="53172" y="74111"/>
                      <a:pt x="60591" y="74111"/>
                    </a:cubicBezTo>
                    <a:cubicBezTo>
                      <a:pt x="68011" y="74111"/>
                      <a:pt x="74022" y="68101"/>
                      <a:pt x="74022" y="60681"/>
                    </a:cubicBezTo>
                    <a:cubicBezTo>
                      <a:pt x="74022" y="53261"/>
                      <a:pt x="68011" y="47251"/>
                      <a:pt x="60591" y="47251"/>
                    </a:cubicBezTo>
                    <a:close/>
                  </a:path>
                </a:pathLst>
              </a:custGeom>
              <a:solidFill>
                <a:srgbClr val="FFC7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9" name="任意多边形: 形状 508">
                <a:extLst>
                  <a:ext uri="{FF2B5EF4-FFF2-40B4-BE49-F238E27FC236}">
                    <a16:creationId xmlns:a16="http://schemas.microsoft.com/office/drawing/2014/main" id="{05EFA3CD-AB5E-9927-00B2-4A07D86C59D8}"/>
                  </a:ext>
                </a:extLst>
              </p:cNvPr>
              <p:cNvSpPr/>
              <p:nvPr/>
            </p:nvSpPr>
            <p:spPr>
              <a:xfrm>
                <a:off x="8762517" y="4424337"/>
                <a:ext cx="16975" cy="48877"/>
              </a:xfrm>
              <a:custGeom>
                <a:avLst/>
                <a:gdLst>
                  <a:gd name="connsiteX0" fmla="*/ -14 w 9593"/>
                  <a:gd name="connsiteY0" fmla="*/ 11532 h 27622"/>
                  <a:gd name="connsiteX1" fmla="*/ 9511 w 9593"/>
                  <a:gd name="connsiteY1" fmla="*/ 27534 h 27622"/>
                  <a:gd name="connsiteX2" fmla="*/ 6844 w 9593"/>
                  <a:gd name="connsiteY2" fmla="*/ -88 h 27622"/>
                  <a:gd name="connsiteX3" fmla="*/ -14 w 9593"/>
                  <a:gd name="connsiteY3" fmla="*/ 11532 h 2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93" h="27622">
                    <a:moveTo>
                      <a:pt x="-14" y="11532"/>
                    </a:moveTo>
                    <a:cubicBezTo>
                      <a:pt x="-652" y="18371"/>
                      <a:pt x="3196" y="24838"/>
                      <a:pt x="9511" y="27534"/>
                    </a:cubicBezTo>
                    <a:cubicBezTo>
                      <a:pt x="8749" y="15533"/>
                      <a:pt x="7701" y="6198"/>
                      <a:pt x="6844" y="-88"/>
                    </a:cubicBezTo>
                    <a:cubicBezTo>
                      <a:pt x="2948" y="2579"/>
                      <a:pt x="434" y="6836"/>
                      <a:pt x="-14" y="1153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0" name="任意多边形: 形状 509">
                <a:extLst>
                  <a:ext uri="{FF2B5EF4-FFF2-40B4-BE49-F238E27FC236}">
                    <a16:creationId xmlns:a16="http://schemas.microsoft.com/office/drawing/2014/main" id="{031BF2D6-62FD-1027-2C73-6E285246F032}"/>
                  </a:ext>
                </a:extLst>
              </p:cNvPr>
              <p:cNvSpPr/>
              <p:nvPr/>
            </p:nvSpPr>
            <p:spPr>
              <a:xfrm>
                <a:off x="8670017" y="4288554"/>
                <a:ext cx="61227" cy="68455"/>
              </a:xfrm>
              <a:custGeom>
                <a:avLst/>
                <a:gdLst>
                  <a:gd name="connsiteX0" fmla="*/ 19876 w 34601"/>
                  <a:gd name="connsiteY0" fmla="*/ -30 h 38686"/>
                  <a:gd name="connsiteX1" fmla="*/ 2921 w 34601"/>
                  <a:gd name="connsiteY1" fmla="*/ 13115 h 38686"/>
                  <a:gd name="connsiteX2" fmla="*/ 64 w 34601"/>
                  <a:gd name="connsiteY2" fmla="*/ 20544 h 38686"/>
                  <a:gd name="connsiteX3" fmla="*/ 13685 w 34601"/>
                  <a:gd name="connsiteY3" fmla="*/ 38451 h 38686"/>
                  <a:gd name="connsiteX4" fmla="*/ 31591 w 34601"/>
                  <a:gd name="connsiteY4" fmla="*/ 24831 h 38686"/>
                  <a:gd name="connsiteX5" fmla="*/ 34449 w 34601"/>
                  <a:gd name="connsiteY5" fmla="*/ 17401 h 38686"/>
                  <a:gd name="connsiteX6" fmla="*/ 20000 w 34601"/>
                  <a:gd name="connsiteY6" fmla="*/ -20 h 38686"/>
                  <a:gd name="connsiteX7" fmla="*/ 19876 w 34601"/>
                  <a:gd name="connsiteY7" fmla="*/ -30 h 3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601" h="38686">
                    <a:moveTo>
                      <a:pt x="19876" y="-30"/>
                    </a:moveTo>
                    <a:cubicBezTo>
                      <a:pt x="11665" y="-735"/>
                      <a:pt x="4283" y="4981"/>
                      <a:pt x="2921" y="13115"/>
                    </a:cubicBezTo>
                    <a:cubicBezTo>
                      <a:pt x="1369" y="15315"/>
                      <a:pt x="387" y="17868"/>
                      <a:pt x="64" y="20544"/>
                    </a:cubicBezTo>
                    <a:cubicBezTo>
                      <a:pt x="-1117" y="29250"/>
                      <a:pt x="4979" y="37270"/>
                      <a:pt x="13685" y="38451"/>
                    </a:cubicBezTo>
                    <a:cubicBezTo>
                      <a:pt x="22390" y="39632"/>
                      <a:pt x="30410" y="33536"/>
                      <a:pt x="31591" y="24831"/>
                    </a:cubicBezTo>
                    <a:cubicBezTo>
                      <a:pt x="33163" y="22640"/>
                      <a:pt x="34144" y="20078"/>
                      <a:pt x="34449" y="17401"/>
                    </a:cubicBezTo>
                    <a:cubicBezTo>
                      <a:pt x="35268" y="8600"/>
                      <a:pt x="28800" y="799"/>
                      <a:pt x="20000" y="-20"/>
                    </a:cubicBezTo>
                    <a:cubicBezTo>
                      <a:pt x="19961" y="-20"/>
                      <a:pt x="19914" y="-30"/>
                      <a:pt x="19876" y="-3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1" name="任意多边形: 形状 510">
                <a:extLst>
                  <a:ext uri="{FF2B5EF4-FFF2-40B4-BE49-F238E27FC236}">
                    <a16:creationId xmlns:a16="http://schemas.microsoft.com/office/drawing/2014/main" id="{A80C56CA-6C39-C7AE-1AD8-F8AEA2C87F84}"/>
                  </a:ext>
                </a:extLst>
              </p:cNvPr>
              <p:cNvSpPr/>
              <p:nvPr/>
            </p:nvSpPr>
            <p:spPr>
              <a:xfrm>
                <a:off x="8751725" y="4549315"/>
                <a:ext cx="30296" cy="56375"/>
              </a:xfrm>
              <a:custGeom>
                <a:avLst/>
                <a:gdLst>
                  <a:gd name="connsiteX0" fmla="*/ -11 w 17121"/>
                  <a:gd name="connsiteY0" fmla="*/ 14341 h 31859"/>
                  <a:gd name="connsiteX1" fmla="*/ 14429 w 17121"/>
                  <a:gd name="connsiteY1" fmla="*/ 31771 h 31859"/>
                  <a:gd name="connsiteX2" fmla="*/ 14467 w 17121"/>
                  <a:gd name="connsiteY2" fmla="*/ 31771 h 31859"/>
                  <a:gd name="connsiteX3" fmla="*/ 14943 w 17121"/>
                  <a:gd name="connsiteY3" fmla="*/ 31771 h 31859"/>
                  <a:gd name="connsiteX4" fmla="*/ 17039 w 17121"/>
                  <a:gd name="connsiteY4" fmla="*/ -42 h 31859"/>
                  <a:gd name="connsiteX5" fmla="*/ -11 w 17121"/>
                  <a:gd name="connsiteY5" fmla="*/ 14341 h 3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21" h="31859">
                    <a:moveTo>
                      <a:pt x="-11" y="14341"/>
                    </a:moveTo>
                    <a:cubicBezTo>
                      <a:pt x="-840" y="23142"/>
                      <a:pt x="5628" y="30943"/>
                      <a:pt x="14429" y="31771"/>
                    </a:cubicBezTo>
                    <a:cubicBezTo>
                      <a:pt x="14438" y="31771"/>
                      <a:pt x="14457" y="31771"/>
                      <a:pt x="14467" y="31771"/>
                    </a:cubicBezTo>
                    <a:lnTo>
                      <a:pt x="14943" y="31771"/>
                    </a:lnTo>
                    <a:cubicBezTo>
                      <a:pt x="16086" y="20627"/>
                      <a:pt x="16753" y="9959"/>
                      <a:pt x="17039" y="-42"/>
                    </a:cubicBezTo>
                    <a:cubicBezTo>
                      <a:pt x="8380" y="-699"/>
                      <a:pt x="799" y="5702"/>
                      <a:pt x="-11" y="1434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2" name="任意多边形: 形状 511">
                <a:extLst>
                  <a:ext uri="{FF2B5EF4-FFF2-40B4-BE49-F238E27FC236}">
                    <a16:creationId xmlns:a16="http://schemas.microsoft.com/office/drawing/2014/main" id="{5DF21D7B-303F-C859-BF0E-68349313C92B}"/>
                  </a:ext>
                </a:extLst>
              </p:cNvPr>
              <p:cNvSpPr/>
              <p:nvPr/>
            </p:nvSpPr>
            <p:spPr>
              <a:xfrm>
                <a:off x="8636177" y="4362245"/>
                <a:ext cx="56636" cy="56640"/>
              </a:xfrm>
              <a:custGeom>
                <a:avLst/>
                <a:gdLst>
                  <a:gd name="connsiteX0" fmla="*/ 31856 w 32007"/>
                  <a:gd name="connsiteY0" fmla="*/ 17381 h 32009"/>
                  <a:gd name="connsiteX1" fmla="*/ 17388 w 32007"/>
                  <a:gd name="connsiteY1" fmla="*/ -22 h 32009"/>
                  <a:gd name="connsiteX2" fmla="*/ -15 w 32007"/>
                  <a:gd name="connsiteY2" fmla="*/ 14456 h 32009"/>
                  <a:gd name="connsiteX3" fmla="*/ 14454 w 32007"/>
                  <a:gd name="connsiteY3" fmla="*/ 31849 h 32009"/>
                  <a:gd name="connsiteX4" fmla="*/ 14521 w 32007"/>
                  <a:gd name="connsiteY4" fmla="*/ 31859 h 32009"/>
                  <a:gd name="connsiteX5" fmla="*/ 31856 w 32007"/>
                  <a:gd name="connsiteY5" fmla="*/ 17381 h 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07" h="32009">
                    <a:moveTo>
                      <a:pt x="31856" y="17381"/>
                    </a:moveTo>
                    <a:cubicBezTo>
                      <a:pt x="32666" y="8580"/>
                      <a:pt x="26189" y="788"/>
                      <a:pt x="17388" y="-22"/>
                    </a:cubicBezTo>
                    <a:cubicBezTo>
                      <a:pt x="8587" y="-822"/>
                      <a:pt x="795" y="5655"/>
                      <a:pt x="-15" y="14456"/>
                    </a:cubicBezTo>
                    <a:cubicBezTo>
                      <a:pt x="-824" y="23258"/>
                      <a:pt x="5662" y="31049"/>
                      <a:pt x="14454" y="31849"/>
                    </a:cubicBezTo>
                    <a:cubicBezTo>
                      <a:pt x="14483" y="31859"/>
                      <a:pt x="14502" y="31859"/>
                      <a:pt x="14521" y="31859"/>
                    </a:cubicBezTo>
                    <a:cubicBezTo>
                      <a:pt x="23303" y="32630"/>
                      <a:pt x="31047" y="26153"/>
                      <a:pt x="31856" y="1738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3" name="任意多边形: 形状 512">
                <a:extLst>
                  <a:ext uri="{FF2B5EF4-FFF2-40B4-BE49-F238E27FC236}">
                    <a16:creationId xmlns:a16="http://schemas.microsoft.com/office/drawing/2014/main" id="{C90AA5A3-35B0-66D8-E1CE-5B708983883E}"/>
                  </a:ext>
                </a:extLst>
              </p:cNvPr>
              <p:cNvSpPr/>
              <p:nvPr/>
            </p:nvSpPr>
            <p:spPr>
              <a:xfrm>
                <a:off x="8761291" y="4352367"/>
                <a:ext cx="1347" cy="4213"/>
              </a:xfrm>
              <a:custGeom>
                <a:avLst/>
                <a:gdLst>
                  <a:gd name="connsiteX0" fmla="*/ 679 w 761"/>
                  <a:gd name="connsiteY0" fmla="*/ 2293 h 2381"/>
                  <a:gd name="connsiteX1" fmla="*/ -83 w 761"/>
                  <a:gd name="connsiteY1" fmla="*/ -88 h 2381"/>
                  <a:gd name="connsiteX2" fmla="*/ 679 w 761"/>
                  <a:gd name="connsiteY2" fmla="*/ 2293 h 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1" h="2381">
                    <a:moveTo>
                      <a:pt x="679" y="2293"/>
                    </a:moveTo>
                    <a:cubicBezTo>
                      <a:pt x="679" y="1436"/>
                      <a:pt x="203" y="674"/>
                      <a:pt x="-83" y="-88"/>
                    </a:cubicBezTo>
                    <a:cubicBezTo>
                      <a:pt x="88" y="731"/>
                      <a:pt x="336" y="1531"/>
                      <a:pt x="679" y="229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4" name="任意多边形: 形状 513">
                <a:extLst>
                  <a:ext uri="{FF2B5EF4-FFF2-40B4-BE49-F238E27FC236}">
                    <a16:creationId xmlns:a16="http://schemas.microsoft.com/office/drawing/2014/main" id="{0AFAA098-63FA-4B42-6FC2-FCAA094F7830}"/>
                  </a:ext>
                </a:extLst>
              </p:cNvPr>
              <p:cNvSpPr/>
              <p:nvPr/>
            </p:nvSpPr>
            <p:spPr>
              <a:xfrm>
                <a:off x="8761081" y="4365851"/>
                <a:ext cx="8637" cy="24439"/>
              </a:xfrm>
              <a:custGeom>
                <a:avLst/>
                <a:gdLst>
                  <a:gd name="connsiteX0" fmla="*/ 36 w 4881"/>
                  <a:gd name="connsiteY0" fmla="*/ 7151 h 13811"/>
                  <a:gd name="connsiteX1" fmla="*/ 4799 w 4881"/>
                  <a:gd name="connsiteY1" fmla="*/ 13723 h 13811"/>
                  <a:gd name="connsiteX2" fmla="*/ 1846 w 4881"/>
                  <a:gd name="connsiteY2" fmla="*/ -88 h 13811"/>
                  <a:gd name="connsiteX3" fmla="*/ 36 w 4881"/>
                  <a:gd name="connsiteY3" fmla="*/ 7151 h 13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1" h="13811">
                    <a:moveTo>
                      <a:pt x="36" y="7151"/>
                    </a:moveTo>
                    <a:cubicBezTo>
                      <a:pt x="655" y="9903"/>
                      <a:pt x="2379" y="12275"/>
                      <a:pt x="4799" y="13723"/>
                    </a:cubicBezTo>
                    <a:cubicBezTo>
                      <a:pt x="3846" y="9056"/>
                      <a:pt x="2989" y="4198"/>
                      <a:pt x="1846" y="-88"/>
                    </a:cubicBezTo>
                    <a:cubicBezTo>
                      <a:pt x="284" y="1979"/>
                      <a:pt x="-373" y="4588"/>
                      <a:pt x="36" y="715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5" name="任意多边形: 形状 514">
                <a:extLst>
                  <a:ext uri="{FF2B5EF4-FFF2-40B4-BE49-F238E27FC236}">
                    <a16:creationId xmlns:a16="http://schemas.microsoft.com/office/drawing/2014/main" id="{BA896982-C041-29AA-72AD-27CD55FE6011}"/>
                  </a:ext>
                </a:extLst>
              </p:cNvPr>
              <p:cNvSpPr/>
              <p:nvPr/>
            </p:nvSpPr>
            <p:spPr>
              <a:xfrm>
                <a:off x="8694740" y="4427598"/>
                <a:ext cx="35732" cy="35756"/>
              </a:xfrm>
              <a:custGeom>
                <a:avLst/>
                <a:gdLst>
                  <a:gd name="connsiteX0" fmla="*/ 20096 w 20193"/>
                  <a:gd name="connsiteY0" fmla="*/ 10546 h 20207"/>
                  <a:gd name="connsiteX1" fmla="*/ 10552 w 20193"/>
                  <a:gd name="connsiteY1" fmla="*/ -74 h 20207"/>
                  <a:gd name="connsiteX2" fmla="*/ -69 w 20193"/>
                  <a:gd name="connsiteY2" fmla="*/ 9480 h 20207"/>
                  <a:gd name="connsiteX3" fmla="*/ 9142 w 20193"/>
                  <a:gd name="connsiteY3" fmla="*/ 20071 h 20207"/>
                  <a:gd name="connsiteX4" fmla="*/ 20058 w 20193"/>
                  <a:gd name="connsiteY4" fmla="*/ 11080 h 20207"/>
                  <a:gd name="connsiteX5" fmla="*/ 20096 w 20193"/>
                  <a:gd name="connsiteY5" fmla="*/ 10546 h 20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3" h="20207">
                    <a:moveTo>
                      <a:pt x="20096" y="10546"/>
                    </a:moveTo>
                    <a:cubicBezTo>
                      <a:pt x="20391" y="4974"/>
                      <a:pt x="16114" y="221"/>
                      <a:pt x="10552" y="-74"/>
                    </a:cubicBezTo>
                    <a:cubicBezTo>
                      <a:pt x="4980" y="-369"/>
                      <a:pt x="227" y="3907"/>
                      <a:pt x="-69" y="9480"/>
                    </a:cubicBezTo>
                    <a:cubicBezTo>
                      <a:pt x="-354" y="14918"/>
                      <a:pt x="3722" y="19605"/>
                      <a:pt x="9142" y="20071"/>
                    </a:cubicBezTo>
                    <a:cubicBezTo>
                      <a:pt x="14638" y="20605"/>
                      <a:pt x="19524" y="16576"/>
                      <a:pt x="20058" y="11080"/>
                    </a:cubicBezTo>
                    <a:cubicBezTo>
                      <a:pt x="20077" y="10899"/>
                      <a:pt x="20086" y="10727"/>
                      <a:pt x="20096" y="1054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6" name="任意多边形: 形状 515">
                <a:extLst>
                  <a:ext uri="{FF2B5EF4-FFF2-40B4-BE49-F238E27FC236}">
                    <a16:creationId xmlns:a16="http://schemas.microsoft.com/office/drawing/2014/main" id="{F4C69931-E7B9-3989-CDDB-D3616E0CB56C}"/>
                  </a:ext>
                </a:extLst>
              </p:cNvPr>
              <p:cNvSpPr/>
              <p:nvPr/>
            </p:nvSpPr>
            <p:spPr>
              <a:xfrm>
                <a:off x="8620839" y="4454353"/>
                <a:ext cx="35379" cy="35394"/>
              </a:xfrm>
              <a:custGeom>
                <a:avLst/>
                <a:gdLst>
                  <a:gd name="connsiteX0" fmla="*/ 9473 w 19994"/>
                  <a:gd name="connsiteY0" fmla="*/ 19905 h 20002"/>
                  <a:gd name="connsiteX1" fmla="*/ 19902 w 19994"/>
                  <a:gd name="connsiteY1" fmla="*/ 10352 h 20002"/>
                  <a:gd name="connsiteX2" fmla="*/ 10349 w 19994"/>
                  <a:gd name="connsiteY2" fmla="*/ -78 h 20002"/>
                  <a:gd name="connsiteX3" fmla="*/ -52 w 19994"/>
                  <a:gd name="connsiteY3" fmla="*/ 9047 h 20002"/>
                  <a:gd name="connsiteX4" fmla="*/ 9234 w 19994"/>
                  <a:gd name="connsiteY4" fmla="*/ 19886 h 20002"/>
                  <a:gd name="connsiteX5" fmla="*/ 9473 w 19994"/>
                  <a:gd name="connsiteY5" fmla="*/ 19905 h 20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4" h="20002">
                    <a:moveTo>
                      <a:pt x="9473" y="19905"/>
                    </a:moveTo>
                    <a:cubicBezTo>
                      <a:pt x="14988" y="20143"/>
                      <a:pt x="19664" y="15866"/>
                      <a:pt x="19902" y="10352"/>
                    </a:cubicBezTo>
                    <a:cubicBezTo>
                      <a:pt x="20140" y="4836"/>
                      <a:pt x="15864" y="160"/>
                      <a:pt x="10349" y="-78"/>
                    </a:cubicBezTo>
                    <a:cubicBezTo>
                      <a:pt x="4996" y="-317"/>
                      <a:pt x="414" y="3713"/>
                      <a:pt x="-52" y="9047"/>
                    </a:cubicBezTo>
                    <a:cubicBezTo>
                      <a:pt x="-481" y="14609"/>
                      <a:pt x="3681" y="19457"/>
                      <a:pt x="9234" y="19886"/>
                    </a:cubicBezTo>
                    <a:cubicBezTo>
                      <a:pt x="9320" y="19896"/>
                      <a:pt x="9396" y="19905"/>
                      <a:pt x="9473" y="1990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7" name="任意多边形: 形状 516">
                <a:extLst>
                  <a:ext uri="{FF2B5EF4-FFF2-40B4-BE49-F238E27FC236}">
                    <a16:creationId xmlns:a16="http://schemas.microsoft.com/office/drawing/2014/main" id="{16C355F9-1C29-9709-C9C9-F9D5635A202D}"/>
                  </a:ext>
                </a:extLst>
              </p:cNvPr>
              <p:cNvSpPr/>
              <p:nvPr/>
            </p:nvSpPr>
            <p:spPr>
              <a:xfrm>
                <a:off x="8650791" y="4205621"/>
                <a:ext cx="35735" cy="35737"/>
              </a:xfrm>
              <a:custGeom>
                <a:avLst/>
                <a:gdLst>
                  <a:gd name="connsiteX0" fmla="*/ 12643 w 20195"/>
                  <a:gd name="connsiteY0" fmla="*/ 261 h 20196"/>
                  <a:gd name="connsiteX1" fmla="*/ 270 w 20195"/>
                  <a:gd name="connsiteY1" fmla="*/ 7386 h 20196"/>
                  <a:gd name="connsiteX2" fmla="*/ 7385 w 20195"/>
                  <a:gd name="connsiteY2" fmla="*/ 19759 h 20196"/>
                  <a:gd name="connsiteX3" fmla="*/ 19768 w 20195"/>
                  <a:gd name="connsiteY3" fmla="*/ 12634 h 20196"/>
                  <a:gd name="connsiteX4" fmla="*/ 19787 w 20195"/>
                  <a:gd name="connsiteY4" fmla="*/ 12548 h 20196"/>
                  <a:gd name="connsiteX5" fmla="*/ 12643 w 20195"/>
                  <a:gd name="connsiteY5" fmla="*/ 261 h 20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6">
                    <a:moveTo>
                      <a:pt x="12643" y="261"/>
                    </a:moveTo>
                    <a:cubicBezTo>
                      <a:pt x="7261" y="-1187"/>
                      <a:pt x="1718" y="1995"/>
                      <a:pt x="270" y="7386"/>
                    </a:cubicBezTo>
                    <a:cubicBezTo>
                      <a:pt x="-1187" y="12768"/>
                      <a:pt x="2004" y="18311"/>
                      <a:pt x="7385" y="19759"/>
                    </a:cubicBezTo>
                    <a:cubicBezTo>
                      <a:pt x="12767" y="21207"/>
                      <a:pt x="18311" y="18025"/>
                      <a:pt x="19768" y="12634"/>
                    </a:cubicBezTo>
                    <a:cubicBezTo>
                      <a:pt x="19768" y="12605"/>
                      <a:pt x="19777" y="12577"/>
                      <a:pt x="19787" y="12548"/>
                    </a:cubicBezTo>
                    <a:cubicBezTo>
                      <a:pt x="21177" y="7186"/>
                      <a:pt x="17996" y="1699"/>
                      <a:pt x="12643" y="26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8" name="任意多边形: 形状 517">
                <a:extLst>
                  <a:ext uri="{FF2B5EF4-FFF2-40B4-BE49-F238E27FC236}">
                    <a16:creationId xmlns:a16="http://schemas.microsoft.com/office/drawing/2014/main" id="{CB8C073C-19FD-583B-3D65-05CBC33C2E7A}"/>
                  </a:ext>
                </a:extLst>
              </p:cNvPr>
              <p:cNvSpPr/>
              <p:nvPr/>
            </p:nvSpPr>
            <p:spPr>
              <a:xfrm>
                <a:off x="8658474" y="4126853"/>
                <a:ext cx="26295" cy="29643"/>
              </a:xfrm>
              <a:custGeom>
                <a:avLst/>
                <a:gdLst>
                  <a:gd name="connsiteX0" fmla="*/ 3729 w 14860"/>
                  <a:gd name="connsiteY0" fmla="*/ 3341 h 16752"/>
                  <a:gd name="connsiteX1" fmla="*/ 3729 w 14860"/>
                  <a:gd name="connsiteY1" fmla="*/ 3341 h 16752"/>
                  <a:gd name="connsiteX2" fmla="*/ 33 w 14860"/>
                  <a:gd name="connsiteY2" fmla="*/ 9132 h 16752"/>
                  <a:gd name="connsiteX3" fmla="*/ 5634 w 14860"/>
                  <a:gd name="connsiteY3" fmla="*/ 12866 h 16752"/>
                  <a:gd name="connsiteX4" fmla="*/ 10873 w 14860"/>
                  <a:gd name="connsiteY4" fmla="*/ 16485 h 16752"/>
                  <a:gd name="connsiteX5" fmla="*/ 14778 w 14860"/>
                  <a:gd name="connsiteY5" fmla="*/ 16485 h 16752"/>
                  <a:gd name="connsiteX6" fmla="*/ 6015 w 14860"/>
                  <a:gd name="connsiteY6" fmla="*/ -88 h 16752"/>
                  <a:gd name="connsiteX7" fmla="*/ 3729 w 14860"/>
                  <a:gd name="connsiteY7" fmla="*/ 3341 h 16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60" h="16752">
                    <a:moveTo>
                      <a:pt x="3729" y="3341"/>
                    </a:moveTo>
                    <a:lnTo>
                      <a:pt x="3729" y="3341"/>
                    </a:lnTo>
                    <a:cubicBezTo>
                      <a:pt x="1110" y="3922"/>
                      <a:pt x="-548" y="6513"/>
                      <a:pt x="33" y="9132"/>
                    </a:cubicBezTo>
                    <a:cubicBezTo>
                      <a:pt x="595" y="11675"/>
                      <a:pt x="3062" y="13323"/>
                      <a:pt x="5634" y="12866"/>
                    </a:cubicBezTo>
                    <a:cubicBezTo>
                      <a:pt x="6910" y="14637"/>
                      <a:pt x="8758" y="15914"/>
                      <a:pt x="10873" y="16485"/>
                    </a:cubicBezTo>
                    <a:cubicBezTo>
                      <a:pt x="12168" y="16723"/>
                      <a:pt x="13482" y="16723"/>
                      <a:pt x="14778" y="16485"/>
                    </a:cubicBezTo>
                    <a:cubicBezTo>
                      <a:pt x="11920" y="10865"/>
                      <a:pt x="8968" y="5246"/>
                      <a:pt x="6015" y="-88"/>
                    </a:cubicBezTo>
                    <a:cubicBezTo>
                      <a:pt x="4986" y="855"/>
                      <a:pt x="4205" y="2026"/>
                      <a:pt x="3729" y="334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9" name="任意多边形: 形状 518">
                <a:extLst>
                  <a:ext uri="{FF2B5EF4-FFF2-40B4-BE49-F238E27FC236}">
                    <a16:creationId xmlns:a16="http://schemas.microsoft.com/office/drawing/2014/main" id="{BBA1CDD5-85B3-0743-3FDF-F84BC125D757}"/>
                  </a:ext>
                </a:extLst>
              </p:cNvPr>
              <p:cNvSpPr/>
              <p:nvPr/>
            </p:nvSpPr>
            <p:spPr>
              <a:xfrm>
                <a:off x="8638444" y="4501906"/>
                <a:ext cx="35770" cy="35740"/>
              </a:xfrm>
              <a:custGeom>
                <a:avLst/>
                <a:gdLst>
                  <a:gd name="connsiteX0" fmla="*/ 19907 w 20215"/>
                  <a:gd name="connsiteY0" fmla="*/ 7985 h 20198"/>
                  <a:gd name="connsiteX1" fmla="*/ 7991 w 20215"/>
                  <a:gd name="connsiteY1" fmla="*/ 118 h 20198"/>
                  <a:gd name="connsiteX2" fmla="*/ 123 w 20215"/>
                  <a:gd name="connsiteY2" fmla="*/ 12034 h 20198"/>
                  <a:gd name="connsiteX3" fmla="*/ 12039 w 20215"/>
                  <a:gd name="connsiteY3" fmla="*/ 19901 h 20198"/>
                  <a:gd name="connsiteX4" fmla="*/ 12096 w 20215"/>
                  <a:gd name="connsiteY4" fmla="*/ 19892 h 20198"/>
                  <a:gd name="connsiteX5" fmla="*/ 19935 w 20215"/>
                  <a:gd name="connsiteY5" fmla="*/ 8119 h 20198"/>
                  <a:gd name="connsiteX6" fmla="*/ 19907 w 20215"/>
                  <a:gd name="connsiteY6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5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4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16" y="18806"/>
                      <a:pt x="21021" y="13538"/>
                      <a:pt x="19935" y="8119"/>
                    </a:cubicBezTo>
                    <a:cubicBezTo>
                      <a:pt x="19926" y="8071"/>
                      <a:pt x="19916" y="8033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0" name="任意多边形: 形状 519">
                <a:extLst>
                  <a:ext uri="{FF2B5EF4-FFF2-40B4-BE49-F238E27FC236}">
                    <a16:creationId xmlns:a16="http://schemas.microsoft.com/office/drawing/2014/main" id="{211B7BCC-D6D8-2203-4BB5-C87CFE6AC349}"/>
                  </a:ext>
                </a:extLst>
              </p:cNvPr>
              <p:cNvSpPr/>
              <p:nvPr/>
            </p:nvSpPr>
            <p:spPr>
              <a:xfrm>
                <a:off x="8560913" y="4386621"/>
                <a:ext cx="35737" cy="35740"/>
              </a:xfrm>
              <a:custGeom>
                <a:avLst/>
                <a:gdLst>
                  <a:gd name="connsiteX0" fmla="*/ 19907 w 20196"/>
                  <a:gd name="connsiteY0" fmla="*/ 7985 h 20198"/>
                  <a:gd name="connsiteX1" fmla="*/ 7991 w 20196"/>
                  <a:gd name="connsiteY1" fmla="*/ 118 h 20198"/>
                  <a:gd name="connsiteX2" fmla="*/ 123 w 20196"/>
                  <a:gd name="connsiteY2" fmla="*/ 12033 h 20198"/>
                  <a:gd name="connsiteX3" fmla="*/ 12039 w 20196"/>
                  <a:gd name="connsiteY3" fmla="*/ 19901 h 20198"/>
                  <a:gd name="connsiteX4" fmla="*/ 12096 w 20196"/>
                  <a:gd name="connsiteY4" fmla="*/ 19892 h 20198"/>
                  <a:gd name="connsiteX5" fmla="*/ 19907 w 20196"/>
                  <a:gd name="connsiteY5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6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3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35" y="18749"/>
                      <a:pt x="21021" y="13424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1" name="任意多边形: 形状 520">
                <a:extLst>
                  <a:ext uri="{FF2B5EF4-FFF2-40B4-BE49-F238E27FC236}">
                    <a16:creationId xmlns:a16="http://schemas.microsoft.com/office/drawing/2014/main" id="{7791D528-B313-D72A-F839-F8013F158E5F}"/>
                  </a:ext>
                </a:extLst>
              </p:cNvPr>
              <p:cNvSpPr/>
              <p:nvPr/>
            </p:nvSpPr>
            <p:spPr>
              <a:xfrm>
                <a:off x="8576732" y="4447459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899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5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89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6" y="10257"/>
                      <a:pt x="5843" y="9724"/>
                    </a:cubicBezTo>
                    <a:cubicBezTo>
                      <a:pt x="5871" y="9714"/>
                      <a:pt x="5890" y="9714"/>
                      <a:pt x="5919" y="9705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2" name="任意多边形: 形状 521">
                <a:extLst>
                  <a:ext uri="{FF2B5EF4-FFF2-40B4-BE49-F238E27FC236}">
                    <a16:creationId xmlns:a16="http://schemas.microsoft.com/office/drawing/2014/main" id="{AF8270B4-C228-9805-D627-A49886BF30CB}"/>
                  </a:ext>
                </a:extLst>
              </p:cNvPr>
              <p:cNvSpPr/>
              <p:nvPr/>
            </p:nvSpPr>
            <p:spPr>
              <a:xfrm>
                <a:off x="8739176" y="4382198"/>
                <a:ext cx="17530" cy="17561"/>
              </a:xfrm>
              <a:custGeom>
                <a:avLst/>
                <a:gdLst>
                  <a:gd name="connsiteX0" fmla="*/ 5842 w 9907"/>
                  <a:gd name="connsiteY0" fmla="*/ 9723 h 9924"/>
                  <a:gd name="connsiteX1" fmla="*/ 9729 w 9907"/>
                  <a:gd name="connsiteY1" fmla="*/ 3894 h 9924"/>
                  <a:gd name="connsiteX2" fmla="*/ 3909 w 9907"/>
                  <a:gd name="connsiteY2" fmla="*/ 8 h 9924"/>
                  <a:gd name="connsiteX3" fmla="*/ 13 w 9907"/>
                  <a:gd name="connsiteY3" fmla="*/ 5837 h 9924"/>
                  <a:gd name="connsiteX4" fmla="*/ 32 w 9907"/>
                  <a:gd name="connsiteY4" fmla="*/ 5913 h 9924"/>
                  <a:gd name="connsiteX5" fmla="*/ 5738 w 9907"/>
                  <a:gd name="connsiteY5" fmla="*/ 9742 h 9924"/>
                  <a:gd name="connsiteX6" fmla="*/ 5842 w 9907"/>
                  <a:gd name="connsiteY6" fmla="*/ 9723 h 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7" h="9924">
                    <a:moveTo>
                      <a:pt x="5842" y="9723"/>
                    </a:moveTo>
                    <a:cubicBezTo>
                      <a:pt x="8528" y="9190"/>
                      <a:pt x="10262" y="6580"/>
                      <a:pt x="9729" y="3894"/>
                    </a:cubicBezTo>
                    <a:cubicBezTo>
                      <a:pt x="9195" y="1217"/>
                      <a:pt x="6585" y="-526"/>
                      <a:pt x="390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23" y="5866"/>
                      <a:pt x="23" y="5885"/>
                      <a:pt x="32" y="5913"/>
                    </a:cubicBezTo>
                    <a:cubicBezTo>
                      <a:pt x="547" y="8542"/>
                      <a:pt x="3099" y="10266"/>
                      <a:pt x="5738" y="9742"/>
                    </a:cubicBezTo>
                    <a:cubicBezTo>
                      <a:pt x="5766" y="9742"/>
                      <a:pt x="5804" y="9733"/>
                      <a:pt x="5842" y="972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3" name="任意多边形: 形状 522">
                <a:extLst>
                  <a:ext uri="{FF2B5EF4-FFF2-40B4-BE49-F238E27FC236}">
                    <a16:creationId xmlns:a16="http://schemas.microsoft.com/office/drawing/2014/main" id="{2C80EF03-A8F8-7761-A788-AAF8374BB72C}"/>
                  </a:ext>
                </a:extLst>
              </p:cNvPr>
              <p:cNvSpPr/>
              <p:nvPr/>
            </p:nvSpPr>
            <p:spPr>
              <a:xfrm>
                <a:off x="8567802" y="4343766"/>
                <a:ext cx="17334" cy="15887"/>
              </a:xfrm>
              <a:custGeom>
                <a:avLst/>
                <a:gdLst>
                  <a:gd name="connsiteX0" fmla="*/ -83 w 9796"/>
                  <a:gd name="connsiteY0" fmla="*/ 4963 h 8978"/>
                  <a:gd name="connsiteX1" fmla="*/ 5794 w 9796"/>
                  <a:gd name="connsiteY1" fmla="*/ 8783 h 8978"/>
                  <a:gd name="connsiteX2" fmla="*/ 5823 w 9796"/>
                  <a:gd name="connsiteY2" fmla="*/ 8773 h 8978"/>
                  <a:gd name="connsiteX3" fmla="*/ 9633 w 9796"/>
                  <a:gd name="connsiteY3" fmla="*/ 2963 h 8978"/>
                  <a:gd name="connsiteX4" fmla="*/ 3156 w 9796"/>
                  <a:gd name="connsiteY4" fmla="*/ 296 h 8978"/>
                  <a:gd name="connsiteX5" fmla="*/ 108 w 9796"/>
                  <a:gd name="connsiteY5" fmla="*/ 4963 h 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96" h="8978">
                    <a:moveTo>
                      <a:pt x="-83" y="4963"/>
                    </a:moveTo>
                    <a:cubicBezTo>
                      <a:pt x="489" y="7640"/>
                      <a:pt x="3118" y="9345"/>
                      <a:pt x="5794" y="8783"/>
                    </a:cubicBezTo>
                    <a:cubicBezTo>
                      <a:pt x="5804" y="8773"/>
                      <a:pt x="5813" y="8773"/>
                      <a:pt x="5823" y="8773"/>
                    </a:cubicBezTo>
                    <a:cubicBezTo>
                      <a:pt x="8433" y="8154"/>
                      <a:pt x="10109" y="5601"/>
                      <a:pt x="9633" y="2963"/>
                    </a:cubicBezTo>
                    <a:cubicBezTo>
                      <a:pt x="8585" y="439"/>
                      <a:pt x="5680" y="-761"/>
                      <a:pt x="3156" y="296"/>
                    </a:cubicBezTo>
                    <a:cubicBezTo>
                      <a:pt x="1279" y="1077"/>
                      <a:pt x="70" y="2925"/>
                      <a:pt x="108" y="496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4" name="任意多边形: 形状 523">
                <a:extLst>
                  <a:ext uri="{FF2B5EF4-FFF2-40B4-BE49-F238E27FC236}">
                    <a16:creationId xmlns:a16="http://schemas.microsoft.com/office/drawing/2014/main" id="{06A95755-B099-0EB2-6E2F-EC4D0A047765}"/>
                  </a:ext>
                </a:extLst>
              </p:cNvPr>
              <p:cNvSpPr/>
              <p:nvPr/>
            </p:nvSpPr>
            <p:spPr>
              <a:xfrm>
                <a:off x="8598306" y="4234418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899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5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899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6" y="10257"/>
                      <a:pt x="5843" y="9724"/>
                    </a:cubicBezTo>
                    <a:cubicBezTo>
                      <a:pt x="5871" y="9714"/>
                      <a:pt x="5890" y="9714"/>
                      <a:pt x="5919" y="9705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5" name="任意多边形: 形状 524">
                <a:extLst>
                  <a:ext uri="{FF2B5EF4-FFF2-40B4-BE49-F238E27FC236}">
                    <a16:creationId xmlns:a16="http://schemas.microsoft.com/office/drawing/2014/main" id="{1C55DC99-15A9-97D0-E237-C89A024FF454}"/>
                  </a:ext>
                </a:extLst>
              </p:cNvPr>
              <p:cNvSpPr/>
              <p:nvPr/>
            </p:nvSpPr>
            <p:spPr>
              <a:xfrm>
                <a:off x="8738013" y="4492353"/>
                <a:ext cx="17525" cy="17532"/>
              </a:xfrm>
              <a:custGeom>
                <a:avLst/>
                <a:gdLst>
                  <a:gd name="connsiteX0" fmla="*/ 785 w 9904"/>
                  <a:gd name="connsiteY0" fmla="*/ 7669 h 9908"/>
                  <a:gd name="connsiteX1" fmla="*/ 7671 w 9904"/>
                  <a:gd name="connsiteY1" fmla="*/ 8946 h 9908"/>
                  <a:gd name="connsiteX2" fmla="*/ 8948 w 9904"/>
                  <a:gd name="connsiteY2" fmla="*/ 2059 h 9908"/>
                  <a:gd name="connsiteX3" fmla="*/ 2061 w 9904"/>
                  <a:gd name="connsiteY3" fmla="*/ 783 h 9908"/>
                  <a:gd name="connsiteX4" fmla="*/ 2023 w 9904"/>
                  <a:gd name="connsiteY4" fmla="*/ 811 h 9908"/>
                  <a:gd name="connsiteX5" fmla="*/ 785 w 9904"/>
                  <a:gd name="connsiteY5" fmla="*/ 7669 h 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04" h="9908">
                    <a:moveTo>
                      <a:pt x="785" y="7669"/>
                    </a:moveTo>
                    <a:cubicBezTo>
                      <a:pt x="2337" y="9927"/>
                      <a:pt x="5414" y="10498"/>
                      <a:pt x="7671" y="8946"/>
                    </a:cubicBezTo>
                    <a:cubicBezTo>
                      <a:pt x="9929" y="7403"/>
                      <a:pt x="10500" y="4317"/>
                      <a:pt x="8948" y="2059"/>
                    </a:cubicBezTo>
                    <a:cubicBezTo>
                      <a:pt x="7405" y="-189"/>
                      <a:pt x="4319" y="-770"/>
                      <a:pt x="2061" y="783"/>
                    </a:cubicBezTo>
                    <a:cubicBezTo>
                      <a:pt x="2052" y="792"/>
                      <a:pt x="2032" y="802"/>
                      <a:pt x="2023" y="811"/>
                    </a:cubicBezTo>
                    <a:cubicBezTo>
                      <a:pt x="-196" y="2374"/>
                      <a:pt x="-749" y="5431"/>
                      <a:pt x="785" y="766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6" name="任意多边形: 形状 525">
                <a:extLst>
                  <a:ext uri="{FF2B5EF4-FFF2-40B4-BE49-F238E27FC236}">
                    <a16:creationId xmlns:a16="http://schemas.microsoft.com/office/drawing/2014/main" id="{EEAD601E-74BF-1C85-A8DC-6901A49ED133}"/>
                  </a:ext>
                </a:extLst>
              </p:cNvPr>
              <p:cNvSpPr/>
              <p:nvPr/>
            </p:nvSpPr>
            <p:spPr>
              <a:xfrm>
                <a:off x="8655017" y="4547025"/>
                <a:ext cx="17592" cy="17525"/>
              </a:xfrm>
              <a:custGeom>
                <a:avLst/>
                <a:gdLst>
                  <a:gd name="connsiteX0" fmla="*/ 8922 w 9942"/>
                  <a:gd name="connsiteY0" fmla="*/ 2014 h 9904"/>
                  <a:gd name="connsiteX1" fmla="*/ 2026 w 9942"/>
                  <a:gd name="connsiteY1" fmla="*/ 814 h 9904"/>
                  <a:gd name="connsiteX2" fmla="*/ 816 w 9942"/>
                  <a:gd name="connsiteY2" fmla="*/ 7710 h 9904"/>
                  <a:gd name="connsiteX3" fmla="*/ 7722 w 9942"/>
                  <a:gd name="connsiteY3" fmla="*/ 8910 h 9904"/>
                  <a:gd name="connsiteX4" fmla="*/ 7779 w 9942"/>
                  <a:gd name="connsiteY4" fmla="*/ 8872 h 9904"/>
                  <a:gd name="connsiteX5" fmla="*/ 8988 w 9942"/>
                  <a:gd name="connsiteY5" fmla="*/ 2109 h 9904"/>
                  <a:gd name="connsiteX6" fmla="*/ 8922 w 9942"/>
                  <a:gd name="connsiteY6" fmla="*/ 2014 h 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42" h="9904">
                    <a:moveTo>
                      <a:pt x="8922" y="2014"/>
                    </a:moveTo>
                    <a:cubicBezTo>
                      <a:pt x="7350" y="-225"/>
                      <a:pt x="4255" y="-758"/>
                      <a:pt x="2026" y="814"/>
                    </a:cubicBezTo>
                    <a:cubicBezTo>
                      <a:pt x="-213" y="2385"/>
                      <a:pt x="-756" y="5471"/>
                      <a:pt x="816" y="7710"/>
                    </a:cubicBezTo>
                    <a:cubicBezTo>
                      <a:pt x="2388" y="9948"/>
                      <a:pt x="5483" y="10491"/>
                      <a:pt x="7722" y="8910"/>
                    </a:cubicBezTo>
                    <a:cubicBezTo>
                      <a:pt x="7741" y="8900"/>
                      <a:pt x="7760" y="8891"/>
                      <a:pt x="7779" y="8872"/>
                    </a:cubicBezTo>
                    <a:cubicBezTo>
                      <a:pt x="9979" y="7338"/>
                      <a:pt x="10522" y="4309"/>
                      <a:pt x="8988" y="2109"/>
                    </a:cubicBezTo>
                    <a:cubicBezTo>
                      <a:pt x="8969" y="2080"/>
                      <a:pt x="8941" y="2042"/>
                      <a:pt x="8922" y="201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7" name="任意多边形: 形状 526">
                <a:extLst>
                  <a:ext uri="{FF2B5EF4-FFF2-40B4-BE49-F238E27FC236}">
                    <a16:creationId xmlns:a16="http://schemas.microsoft.com/office/drawing/2014/main" id="{331D8CE8-0B7E-6A11-40A1-DD69D18ACC00}"/>
                  </a:ext>
                </a:extLst>
              </p:cNvPr>
              <p:cNvSpPr/>
              <p:nvPr/>
            </p:nvSpPr>
            <p:spPr>
              <a:xfrm>
                <a:off x="8592099" y="4509713"/>
                <a:ext cx="17185" cy="17120"/>
              </a:xfrm>
              <a:custGeom>
                <a:avLst/>
                <a:gdLst>
                  <a:gd name="connsiteX0" fmla="*/ 8760 w 9712"/>
                  <a:gd name="connsiteY0" fmla="*/ 1954 h 9675"/>
                  <a:gd name="connsiteX1" fmla="*/ 1902 w 9712"/>
                  <a:gd name="connsiteY1" fmla="*/ 811 h 9675"/>
                  <a:gd name="connsiteX2" fmla="*/ 854 w 9712"/>
                  <a:gd name="connsiteY2" fmla="*/ 7603 h 9675"/>
                  <a:gd name="connsiteX3" fmla="*/ 7645 w 9712"/>
                  <a:gd name="connsiteY3" fmla="*/ 8650 h 9675"/>
                  <a:gd name="connsiteX4" fmla="*/ 8760 w 9712"/>
                  <a:gd name="connsiteY4" fmla="*/ 1954 h 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12" h="9675">
                    <a:moveTo>
                      <a:pt x="8760" y="1954"/>
                    </a:moveTo>
                    <a:cubicBezTo>
                      <a:pt x="7169" y="-236"/>
                      <a:pt x="4112" y="-741"/>
                      <a:pt x="1902" y="811"/>
                    </a:cubicBezTo>
                    <a:cubicBezTo>
                      <a:pt x="-260" y="2393"/>
                      <a:pt x="-727" y="5441"/>
                      <a:pt x="854" y="7603"/>
                    </a:cubicBezTo>
                    <a:cubicBezTo>
                      <a:pt x="2445" y="9765"/>
                      <a:pt x="5483" y="10232"/>
                      <a:pt x="7645" y="8650"/>
                    </a:cubicBezTo>
                    <a:cubicBezTo>
                      <a:pt x="9769" y="7088"/>
                      <a:pt x="10265" y="4117"/>
                      <a:pt x="8760" y="195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8" name="任意多边形: 形状 527">
                <a:extLst>
                  <a:ext uri="{FF2B5EF4-FFF2-40B4-BE49-F238E27FC236}">
                    <a16:creationId xmlns:a16="http://schemas.microsoft.com/office/drawing/2014/main" id="{BBF7A980-2D4A-EE35-3AC1-7EA65B49BAA3}"/>
                  </a:ext>
                </a:extLst>
              </p:cNvPr>
              <p:cNvSpPr/>
              <p:nvPr/>
            </p:nvSpPr>
            <p:spPr>
              <a:xfrm>
                <a:off x="8679310" y="4514183"/>
                <a:ext cx="56907" cy="96625"/>
              </a:xfrm>
              <a:custGeom>
                <a:avLst/>
                <a:gdLst>
                  <a:gd name="connsiteX0" fmla="*/ 31483 w 32160"/>
                  <a:gd name="connsiteY0" fmla="*/ 10859 h 54606"/>
                  <a:gd name="connsiteX1" fmla="*/ 22386 w 32160"/>
                  <a:gd name="connsiteY1" fmla="*/ -48 h 54606"/>
                  <a:gd name="connsiteX2" fmla="*/ 11480 w 32160"/>
                  <a:gd name="connsiteY2" fmla="*/ 9049 h 54606"/>
                  <a:gd name="connsiteX3" fmla="*/ 15576 w 32160"/>
                  <a:gd name="connsiteY3" fmla="*/ 17907 h 54606"/>
                  <a:gd name="connsiteX4" fmla="*/ -45 w 32160"/>
                  <a:gd name="connsiteY4" fmla="*/ 32195 h 54606"/>
                  <a:gd name="connsiteX5" fmla="*/ 4813 w 32160"/>
                  <a:gd name="connsiteY5" fmla="*/ 44863 h 54606"/>
                  <a:gd name="connsiteX6" fmla="*/ 4813 w 32160"/>
                  <a:gd name="connsiteY6" fmla="*/ 46482 h 54606"/>
                  <a:gd name="connsiteX7" fmla="*/ 16586 w 32160"/>
                  <a:gd name="connsiteY7" fmla="*/ 54321 h 54606"/>
                  <a:gd name="connsiteX8" fmla="*/ 16719 w 32160"/>
                  <a:gd name="connsiteY8" fmla="*/ 54293 h 54606"/>
                  <a:gd name="connsiteX9" fmla="*/ 24339 w 32160"/>
                  <a:gd name="connsiteY9" fmla="*/ 46958 h 54606"/>
                  <a:gd name="connsiteX10" fmla="*/ 29940 w 32160"/>
                  <a:gd name="connsiteY10" fmla="*/ 25584 h 54606"/>
                  <a:gd name="connsiteX11" fmla="*/ 23672 w 32160"/>
                  <a:gd name="connsiteY11" fmla="*/ 19622 h 54606"/>
                  <a:gd name="connsiteX12" fmla="*/ 31483 w 32160"/>
                  <a:gd name="connsiteY12" fmla="*/ 10859 h 54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160" h="54606">
                    <a:moveTo>
                      <a:pt x="31483" y="10859"/>
                    </a:moveTo>
                    <a:cubicBezTo>
                      <a:pt x="31978" y="5334"/>
                      <a:pt x="27911" y="448"/>
                      <a:pt x="22386" y="-48"/>
                    </a:cubicBezTo>
                    <a:cubicBezTo>
                      <a:pt x="16862" y="-543"/>
                      <a:pt x="11975" y="3524"/>
                      <a:pt x="11480" y="9049"/>
                    </a:cubicBezTo>
                    <a:cubicBezTo>
                      <a:pt x="11118" y="12526"/>
                      <a:pt x="12690" y="15936"/>
                      <a:pt x="15576" y="17907"/>
                    </a:cubicBezTo>
                    <a:cubicBezTo>
                      <a:pt x="7499" y="18012"/>
                      <a:pt x="774" y="24156"/>
                      <a:pt x="-45" y="32195"/>
                    </a:cubicBezTo>
                    <a:cubicBezTo>
                      <a:pt x="-369" y="36928"/>
                      <a:pt x="1403" y="41558"/>
                      <a:pt x="4813" y="44863"/>
                    </a:cubicBezTo>
                    <a:cubicBezTo>
                      <a:pt x="4765" y="45406"/>
                      <a:pt x="4765" y="45939"/>
                      <a:pt x="4813" y="46482"/>
                    </a:cubicBezTo>
                    <a:cubicBezTo>
                      <a:pt x="5898" y="51902"/>
                      <a:pt x="11166" y="55407"/>
                      <a:pt x="16586" y="54321"/>
                    </a:cubicBezTo>
                    <a:cubicBezTo>
                      <a:pt x="16633" y="54312"/>
                      <a:pt x="16671" y="54302"/>
                      <a:pt x="16719" y="54293"/>
                    </a:cubicBezTo>
                    <a:cubicBezTo>
                      <a:pt x="20510" y="53616"/>
                      <a:pt x="23510" y="50721"/>
                      <a:pt x="24339" y="46958"/>
                    </a:cubicBezTo>
                    <a:cubicBezTo>
                      <a:pt x="31788" y="42605"/>
                      <a:pt x="34293" y="33033"/>
                      <a:pt x="29940" y="25584"/>
                    </a:cubicBezTo>
                    <a:cubicBezTo>
                      <a:pt x="28454" y="23051"/>
                      <a:pt x="26282" y="20984"/>
                      <a:pt x="23672" y="19622"/>
                    </a:cubicBezTo>
                    <a:cubicBezTo>
                      <a:pt x="27978" y="18841"/>
                      <a:pt x="31207" y="15231"/>
                      <a:pt x="31483" y="1085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9" name="任意多边形: 形状 528">
                <a:extLst>
                  <a:ext uri="{FF2B5EF4-FFF2-40B4-BE49-F238E27FC236}">
                    <a16:creationId xmlns:a16="http://schemas.microsoft.com/office/drawing/2014/main" id="{44888E01-7D8E-CE8A-BA3F-F2AB7D01DB27}"/>
                  </a:ext>
                </a:extLst>
              </p:cNvPr>
              <p:cNvSpPr/>
              <p:nvPr/>
            </p:nvSpPr>
            <p:spPr>
              <a:xfrm>
                <a:off x="8737288" y="4610267"/>
                <a:ext cx="35740" cy="35732"/>
              </a:xfrm>
              <a:custGeom>
                <a:avLst/>
                <a:gdLst>
                  <a:gd name="connsiteX0" fmla="*/ 9481 w 20198"/>
                  <a:gd name="connsiteY0" fmla="*/ 20090 h 20193"/>
                  <a:gd name="connsiteX1" fmla="*/ 20101 w 20198"/>
                  <a:gd name="connsiteY1" fmla="*/ 10546 h 20193"/>
                  <a:gd name="connsiteX2" fmla="*/ 10548 w 20198"/>
                  <a:gd name="connsiteY2" fmla="*/ -74 h 20193"/>
                  <a:gd name="connsiteX3" fmla="*/ -44 w 20198"/>
                  <a:gd name="connsiteY3" fmla="*/ 9137 h 20193"/>
                  <a:gd name="connsiteX4" fmla="*/ 9148 w 20198"/>
                  <a:gd name="connsiteY4" fmla="*/ 20071 h 20193"/>
                  <a:gd name="connsiteX5" fmla="*/ 9481 w 20198"/>
                  <a:gd name="connsiteY5" fmla="*/ 20090 h 20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20193">
                    <a:moveTo>
                      <a:pt x="9481" y="20090"/>
                    </a:moveTo>
                    <a:cubicBezTo>
                      <a:pt x="15053" y="20386"/>
                      <a:pt x="19806" y="16109"/>
                      <a:pt x="20101" y="10546"/>
                    </a:cubicBezTo>
                    <a:cubicBezTo>
                      <a:pt x="20397" y="4974"/>
                      <a:pt x="16120" y="221"/>
                      <a:pt x="10548" y="-74"/>
                    </a:cubicBezTo>
                    <a:cubicBezTo>
                      <a:pt x="5109" y="-360"/>
                      <a:pt x="423" y="3717"/>
                      <a:pt x="-44" y="9137"/>
                    </a:cubicBezTo>
                    <a:cubicBezTo>
                      <a:pt x="-530" y="14690"/>
                      <a:pt x="3585" y="19585"/>
                      <a:pt x="9148" y="20071"/>
                    </a:cubicBezTo>
                    <a:cubicBezTo>
                      <a:pt x="9253" y="20081"/>
                      <a:pt x="9367" y="20081"/>
                      <a:pt x="9481" y="2009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0" name="任意多边形: 形状 529">
                <a:extLst>
                  <a:ext uri="{FF2B5EF4-FFF2-40B4-BE49-F238E27FC236}">
                    <a16:creationId xmlns:a16="http://schemas.microsoft.com/office/drawing/2014/main" id="{C453ACC3-B824-CC51-AA41-B775D06B2058}"/>
                  </a:ext>
                </a:extLst>
              </p:cNvPr>
              <p:cNvSpPr/>
              <p:nvPr/>
            </p:nvSpPr>
            <p:spPr>
              <a:xfrm>
                <a:off x="8743407" y="4697817"/>
                <a:ext cx="19569" cy="33774"/>
              </a:xfrm>
              <a:custGeom>
                <a:avLst/>
                <a:gdLst>
                  <a:gd name="connsiteX0" fmla="*/ 10786 w 11059"/>
                  <a:gd name="connsiteY0" fmla="*/ -50 h 19087"/>
                  <a:gd name="connsiteX1" fmla="*/ -44 w 11059"/>
                  <a:gd name="connsiteY1" fmla="*/ 9046 h 19087"/>
                  <a:gd name="connsiteX2" fmla="*/ 5738 w 11059"/>
                  <a:gd name="connsiteY2" fmla="*/ 19000 h 19087"/>
                  <a:gd name="connsiteX3" fmla="*/ 10976 w 11059"/>
                  <a:gd name="connsiteY3" fmla="*/ -50 h 19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59" h="19087">
                    <a:moveTo>
                      <a:pt x="10786" y="-50"/>
                    </a:moveTo>
                    <a:cubicBezTo>
                      <a:pt x="5281" y="-527"/>
                      <a:pt x="432" y="3541"/>
                      <a:pt x="-44" y="9046"/>
                    </a:cubicBezTo>
                    <a:cubicBezTo>
                      <a:pt x="-415" y="13247"/>
                      <a:pt x="1899" y="17237"/>
                      <a:pt x="5738" y="19000"/>
                    </a:cubicBezTo>
                    <a:cubicBezTo>
                      <a:pt x="7643" y="12618"/>
                      <a:pt x="9452" y="6236"/>
                      <a:pt x="10976" y="-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1" name="任意多边形: 形状 530">
                <a:extLst>
                  <a:ext uri="{FF2B5EF4-FFF2-40B4-BE49-F238E27FC236}">
                    <a16:creationId xmlns:a16="http://schemas.microsoft.com/office/drawing/2014/main" id="{2EDE4A7C-1BFE-CCC0-9416-55EF7647AFD5}"/>
                  </a:ext>
                </a:extLst>
              </p:cNvPr>
              <p:cNvSpPr/>
              <p:nvPr/>
            </p:nvSpPr>
            <p:spPr>
              <a:xfrm>
                <a:off x="8664572" y="4638616"/>
                <a:ext cx="35730" cy="35740"/>
              </a:xfrm>
              <a:custGeom>
                <a:avLst/>
                <a:gdLst>
                  <a:gd name="connsiteX0" fmla="*/ 20096 w 20192"/>
                  <a:gd name="connsiteY0" fmla="*/ 10546 h 20198"/>
                  <a:gd name="connsiteX1" fmla="*/ 10552 w 20192"/>
                  <a:gd name="connsiteY1" fmla="*/ -74 h 20198"/>
                  <a:gd name="connsiteX2" fmla="*/ -69 w 20192"/>
                  <a:gd name="connsiteY2" fmla="*/ 9480 h 20198"/>
                  <a:gd name="connsiteX3" fmla="*/ 9142 w 20192"/>
                  <a:gd name="connsiteY3" fmla="*/ 20071 h 20198"/>
                  <a:gd name="connsiteX4" fmla="*/ 20077 w 20192"/>
                  <a:gd name="connsiteY4" fmla="*/ 10880 h 20198"/>
                  <a:gd name="connsiteX5" fmla="*/ 20096 w 20192"/>
                  <a:gd name="connsiteY5" fmla="*/ 10546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2" h="20198">
                    <a:moveTo>
                      <a:pt x="20096" y="10546"/>
                    </a:moveTo>
                    <a:cubicBezTo>
                      <a:pt x="20391" y="4974"/>
                      <a:pt x="16114" y="221"/>
                      <a:pt x="10552" y="-74"/>
                    </a:cubicBezTo>
                    <a:cubicBezTo>
                      <a:pt x="4980" y="-369"/>
                      <a:pt x="226" y="3908"/>
                      <a:pt x="-69" y="9480"/>
                    </a:cubicBezTo>
                    <a:cubicBezTo>
                      <a:pt x="-354" y="14918"/>
                      <a:pt x="3722" y="19605"/>
                      <a:pt x="9142" y="20071"/>
                    </a:cubicBezTo>
                    <a:cubicBezTo>
                      <a:pt x="14695" y="20557"/>
                      <a:pt x="19591" y="16442"/>
                      <a:pt x="20077" y="10880"/>
                    </a:cubicBezTo>
                    <a:cubicBezTo>
                      <a:pt x="20086" y="10775"/>
                      <a:pt x="20086" y="10661"/>
                      <a:pt x="20096" y="1054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2" name="任意多边形: 形状 531">
                <a:extLst>
                  <a:ext uri="{FF2B5EF4-FFF2-40B4-BE49-F238E27FC236}">
                    <a16:creationId xmlns:a16="http://schemas.microsoft.com/office/drawing/2014/main" id="{EF2D1002-AEA7-5478-EC31-D2FD3AB66659}"/>
                  </a:ext>
                </a:extLst>
              </p:cNvPr>
              <p:cNvSpPr/>
              <p:nvPr/>
            </p:nvSpPr>
            <p:spPr>
              <a:xfrm>
                <a:off x="8730760" y="4760078"/>
                <a:ext cx="13507" cy="27135"/>
              </a:xfrm>
              <a:custGeom>
                <a:avLst/>
                <a:gdLst>
                  <a:gd name="connsiteX0" fmla="*/ 121 w 7633"/>
                  <a:gd name="connsiteY0" fmla="*/ 11627 h 15335"/>
                  <a:gd name="connsiteX1" fmla="*/ 1740 w 7633"/>
                  <a:gd name="connsiteY1" fmla="*/ 15247 h 15335"/>
                  <a:gd name="connsiteX2" fmla="*/ 7551 w 7633"/>
                  <a:gd name="connsiteY2" fmla="*/ -88 h 15335"/>
                  <a:gd name="connsiteX3" fmla="*/ 121 w 7633"/>
                  <a:gd name="connsiteY3" fmla="*/ 11627 h 1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33" h="15335">
                    <a:moveTo>
                      <a:pt x="121" y="11627"/>
                    </a:moveTo>
                    <a:cubicBezTo>
                      <a:pt x="397" y="12932"/>
                      <a:pt x="950" y="14171"/>
                      <a:pt x="1740" y="15247"/>
                    </a:cubicBezTo>
                    <a:cubicBezTo>
                      <a:pt x="3836" y="10103"/>
                      <a:pt x="5646" y="5055"/>
                      <a:pt x="7551" y="-88"/>
                    </a:cubicBezTo>
                    <a:cubicBezTo>
                      <a:pt x="2331" y="1188"/>
                      <a:pt x="-955" y="6360"/>
                      <a:pt x="121" y="11627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3" name="任意多边形: 形状 532">
                <a:extLst>
                  <a:ext uri="{FF2B5EF4-FFF2-40B4-BE49-F238E27FC236}">
                    <a16:creationId xmlns:a16="http://schemas.microsoft.com/office/drawing/2014/main" id="{A8F79AB1-CDB6-FA6E-2680-971F914B301F}"/>
                  </a:ext>
                </a:extLst>
              </p:cNvPr>
              <p:cNvSpPr/>
              <p:nvPr/>
            </p:nvSpPr>
            <p:spPr>
              <a:xfrm>
                <a:off x="8682272" y="4685563"/>
                <a:ext cx="35735" cy="35733"/>
              </a:xfrm>
              <a:custGeom>
                <a:avLst/>
                <a:gdLst>
                  <a:gd name="connsiteX0" fmla="*/ 7234 w 20195"/>
                  <a:gd name="connsiteY0" fmla="*/ 303 h 20194"/>
                  <a:gd name="connsiteX1" fmla="*/ 310 w 20195"/>
                  <a:gd name="connsiteY1" fmla="*/ 12790 h 20194"/>
                  <a:gd name="connsiteX2" fmla="*/ 11330 w 20195"/>
                  <a:gd name="connsiteY2" fmla="*/ 20020 h 20194"/>
                  <a:gd name="connsiteX3" fmla="*/ 20026 w 20195"/>
                  <a:gd name="connsiteY3" fmla="*/ 8695 h 20194"/>
                  <a:gd name="connsiteX4" fmla="*/ 8701 w 20195"/>
                  <a:gd name="connsiteY4" fmla="*/ -2 h 20194"/>
                  <a:gd name="connsiteX5" fmla="*/ 7234 w 20195"/>
                  <a:gd name="connsiteY5" fmla="*/ 303 h 2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4">
                    <a:moveTo>
                      <a:pt x="7234" y="303"/>
                    </a:moveTo>
                    <a:cubicBezTo>
                      <a:pt x="1872" y="1837"/>
                      <a:pt x="-1224" y="7428"/>
                      <a:pt x="310" y="12790"/>
                    </a:cubicBezTo>
                    <a:cubicBezTo>
                      <a:pt x="1681" y="17600"/>
                      <a:pt x="6367" y="20668"/>
                      <a:pt x="11330" y="20020"/>
                    </a:cubicBezTo>
                    <a:cubicBezTo>
                      <a:pt x="16855" y="19296"/>
                      <a:pt x="20750" y="14219"/>
                      <a:pt x="20026" y="8695"/>
                    </a:cubicBezTo>
                    <a:cubicBezTo>
                      <a:pt x="19293" y="3161"/>
                      <a:pt x="14226" y="-725"/>
                      <a:pt x="8701" y="-2"/>
                    </a:cubicBezTo>
                    <a:cubicBezTo>
                      <a:pt x="8206" y="65"/>
                      <a:pt x="7710" y="170"/>
                      <a:pt x="7234" y="30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4" name="任意多边形: 形状 533">
                <a:extLst>
                  <a:ext uri="{FF2B5EF4-FFF2-40B4-BE49-F238E27FC236}">
                    <a16:creationId xmlns:a16="http://schemas.microsoft.com/office/drawing/2014/main" id="{28E0E5EE-B2E0-1829-F5BA-059FDBA1974D}"/>
                  </a:ext>
                </a:extLst>
              </p:cNvPr>
              <p:cNvSpPr/>
              <p:nvPr/>
            </p:nvSpPr>
            <p:spPr>
              <a:xfrm>
                <a:off x="8604391" y="4571674"/>
                <a:ext cx="35733" cy="35735"/>
              </a:xfrm>
              <a:custGeom>
                <a:avLst/>
                <a:gdLst>
                  <a:gd name="connsiteX0" fmla="*/ 19720 w 20194"/>
                  <a:gd name="connsiteY0" fmla="*/ 7229 h 20195"/>
                  <a:gd name="connsiteX1" fmla="*/ 7233 w 20194"/>
                  <a:gd name="connsiteY1" fmla="*/ 304 h 20195"/>
                  <a:gd name="connsiteX2" fmla="*/ 3 w 20194"/>
                  <a:gd name="connsiteY2" fmla="*/ 11325 h 20195"/>
                  <a:gd name="connsiteX3" fmla="*/ 11328 w 20194"/>
                  <a:gd name="connsiteY3" fmla="*/ 20021 h 20195"/>
                  <a:gd name="connsiteX4" fmla="*/ 20025 w 20194"/>
                  <a:gd name="connsiteY4" fmla="*/ 8696 h 20195"/>
                  <a:gd name="connsiteX5" fmla="*/ 19720 w 20194"/>
                  <a:gd name="connsiteY5" fmla="*/ 7229 h 2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4" h="20195">
                    <a:moveTo>
                      <a:pt x="19720" y="7229"/>
                    </a:moveTo>
                    <a:cubicBezTo>
                      <a:pt x="18186" y="1866"/>
                      <a:pt x="12595" y="-1229"/>
                      <a:pt x="7233" y="304"/>
                    </a:cubicBezTo>
                    <a:cubicBezTo>
                      <a:pt x="2423" y="1676"/>
                      <a:pt x="-644" y="6362"/>
                      <a:pt x="3" y="11325"/>
                    </a:cubicBezTo>
                    <a:cubicBezTo>
                      <a:pt x="727" y="16849"/>
                      <a:pt x="5804" y="20745"/>
                      <a:pt x="11328" y="20021"/>
                    </a:cubicBezTo>
                    <a:cubicBezTo>
                      <a:pt x="16863" y="19288"/>
                      <a:pt x="20749" y="14220"/>
                      <a:pt x="20025" y="8696"/>
                    </a:cubicBezTo>
                    <a:cubicBezTo>
                      <a:pt x="19958" y="8200"/>
                      <a:pt x="19853" y="7705"/>
                      <a:pt x="19720" y="722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5" name="任意多边形: 形状 534">
                <a:extLst>
                  <a:ext uri="{FF2B5EF4-FFF2-40B4-BE49-F238E27FC236}">
                    <a16:creationId xmlns:a16="http://schemas.microsoft.com/office/drawing/2014/main" id="{792E56B8-B478-E561-2D13-0DF0F8F16529}"/>
                  </a:ext>
                </a:extLst>
              </p:cNvPr>
              <p:cNvSpPr/>
              <p:nvPr/>
            </p:nvSpPr>
            <p:spPr>
              <a:xfrm>
                <a:off x="8619409" y="4631326"/>
                <a:ext cx="17474" cy="17534"/>
              </a:xfrm>
              <a:custGeom>
                <a:avLst/>
                <a:gdLst>
                  <a:gd name="connsiteX0" fmla="*/ 9709 w 9875"/>
                  <a:gd name="connsiteY0" fmla="*/ 3808 h 9909"/>
                  <a:gd name="connsiteX1" fmla="*/ 3813 w 9875"/>
                  <a:gd name="connsiteY1" fmla="*/ 26 h 9909"/>
                  <a:gd name="connsiteX2" fmla="*/ 32 w 9875"/>
                  <a:gd name="connsiteY2" fmla="*/ 5932 h 9909"/>
                  <a:gd name="connsiteX3" fmla="*/ 5899 w 9875"/>
                  <a:gd name="connsiteY3" fmla="*/ 9713 h 9909"/>
                  <a:gd name="connsiteX4" fmla="*/ 9709 w 9875"/>
                  <a:gd name="connsiteY4" fmla="*/ 3808 h 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5" h="9909">
                    <a:moveTo>
                      <a:pt x="9709" y="3808"/>
                    </a:moveTo>
                    <a:cubicBezTo>
                      <a:pt x="9128" y="1131"/>
                      <a:pt x="6480" y="-555"/>
                      <a:pt x="3813" y="26"/>
                    </a:cubicBezTo>
                    <a:cubicBezTo>
                      <a:pt x="1137" y="617"/>
                      <a:pt x="-549" y="3255"/>
                      <a:pt x="32" y="5932"/>
                    </a:cubicBezTo>
                    <a:cubicBezTo>
                      <a:pt x="613" y="8589"/>
                      <a:pt x="3232" y="10275"/>
                      <a:pt x="5899" y="9713"/>
                    </a:cubicBezTo>
                    <a:cubicBezTo>
                      <a:pt x="8528" y="9056"/>
                      <a:pt x="10195" y="6475"/>
                      <a:pt x="9709" y="380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6" name="任意多边形: 形状 535">
                <a:extLst>
                  <a:ext uri="{FF2B5EF4-FFF2-40B4-BE49-F238E27FC236}">
                    <a16:creationId xmlns:a16="http://schemas.microsoft.com/office/drawing/2014/main" id="{4D471CD4-4A57-FA56-AB84-D6972585EA51}"/>
                  </a:ext>
                </a:extLst>
              </p:cNvPr>
              <p:cNvSpPr/>
              <p:nvPr/>
            </p:nvSpPr>
            <p:spPr>
              <a:xfrm>
                <a:off x="8698348" y="4730897"/>
                <a:ext cx="17120" cy="17185"/>
              </a:xfrm>
              <a:custGeom>
                <a:avLst/>
                <a:gdLst>
                  <a:gd name="connsiteX0" fmla="*/ 1960 w 9675"/>
                  <a:gd name="connsiteY0" fmla="*/ 782 h 9712"/>
                  <a:gd name="connsiteX1" fmla="*/ 817 w 9675"/>
                  <a:gd name="connsiteY1" fmla="*/ 7640 h 9712"/>
                  <a:gd name="connsiteX2" fmla="*/ 7608 w 9675"/>
                  <a:gd name="connsiteY2" fmla="*/ 8688 h 9712"/>
                  <a:gd name="connsiteX3" fmla="*/ 8656 w 9675"/>
                  <a:gd name="connsiteY3" fmla="*/ 1896 h 9712"/>
                  <a:gd name="connsiteX4" fmla="*/ 1960 w 9675"/>
                  <a:gd name="connsiteY4" fmla="*/ 782 h 9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5" h="9712">
                    <a:moveTo>
                      <a:pt x="1960" y="782"/>
                    </a:moveTo>
                    <a:cubicBezTo>
                      <a:pt x="-231" y="2372"/>
                      <a:pt x="-736" y="5430"/>
                      <a:pt x="817" y="7640"/>
                    </a:cubicBezTo>
                    <a:cubicBezTo>
                      <a:pt x="2398" y="9802"/>
                      <a:pt x="5446" y="10269"/>
                      <a:pt x="7608" y="8688"/>
                    </a:cubicBezTo>
                    <a:cubicBezTo>
                      <a:pt x="9770" y="7097"/>
                      <a:pt x="10237" y="4058"/>
                      <a:pt x="8656" y="1896"/>
                    </a:cubicBezTo>
                    <a:cubicBezTo>
                      <a:pt x="7094" y="-228"/>
                      <a:pt x="4122" y="-723"/>
                      <a:pt x="1960" y="78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7" name="任意多边形: 形状 536">
                <a:extLst>
                  <a:ext uri="{FF2B5EF4-FFF2-40B4-BE49-F238E27FC236}">
                    <a16:creationId xmlns:a16="http://schemas.microsoft.com/office/drawing/2014/main" id="{D5D5A031-D15B-7470-83DE-279E50C00E11}"/>
                  </a:ext>
                </a:extLst>
              </p:cNvPr>
              <p:cNvSpPr/>
              <p:nvPr/>
            </p:nvSpPr>
            <p:spPr>
              <a:xfrm>
                <a:off x="8634954" y="4693410"/>
                <a:ext cx="17532" cy="17599"/>
              </a:xfrm>
              <a:custGeom>
                <a:avLst/>
                <a:gdLst>
                  <a:gd name="connsiteX0" fmla="*/ 2067 w 9908"/>
                  <a:gd name="connsiteY0" fmla="*/ 821 h 9946"/>
                  <a:gd name="connsiteX1" fmla="*/ 791 w 9908"/>
                  <a:gd name="connsiteY1" fmla="*/ 7708 h 9946"/>
                  <a:gd name="connsiteX2" fmla="*/ 7678 w 9908"/>
                  <a:gd name="connsiteY2" fmla="*/ 8984 h 9946"/>
                  <a:gd name="connsiteX3" fmla="*/ 8954 w 9908"/>
                  <a:gd name="connsiteY3" fmla="*/ 2097 h 9946"/>
                  <a:gd name="connsiteX4" fmla="*/ 8925 w 9908"/>
                  <a:gd name="connsiteY4" fmla="*/ 2059 h 9946"/>
                  <a:gd name="connsiteX5" fmla="*/ 2182 w 9908"/>
                  <a:gd name="connsiteY5" fmla="*/ 745 h 9946"/>
                  <a:gd name="connsiteX6" fmla="*/ 2067 w 9908"/>
                  <a:gd name="connsiteY6" fmla="*/ 821 h 9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8" h="9946">
                    <a:moveTo>
                      <a:pt x="2067" y="821"/>
                    </a:moveTo>
                    <a:cubicBezTo>
                      <a:pt x="-190" y="2374"/>
                      <a:pt x="-762" y="5450"/>
                      <a:pt x="791" y="7708"/>
                    </a:cubicBezTo>
                    <a:cubicBezTo>
                      <a:pt x="2334" y="9965"/>
                      <a:pt x="5420" y="10536"/>
                      <a:pt x="7678" y="8984"/>
                    </a:cubicBezTo>
                    <a:cubicBezTo>
                      <a:pt x="9926" y="7441"/>
                      <a:pt x="10507" y="4355"/>
                      <a:pt x="8954" y="2097"/>
                    </a:cubicBezTo>
                    <a:cubicBezTo>
                      <a:pt x="8945" y="2088"/>
                      <a:pt x="8935" y="2069"/>
                      <a:pt x="8925" y="2059"/>
                    </a:cubicBezTo>
                    <a:cubicBezTo>
                      <a:pt x="7430" y="-170"/>
                      <a:pt x="4411" y="-760"/>
                      <a:pt x="2182" y="745"/>
                    </a:cubicBezTo>
                    <a:cubicBezTo>
                      <a:pt x="2144" y="764"/>
                      <a:pt x="2105" y="793"/>
                      <a:pt x="2067" y="821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8" name="任意多边形: 形状 537">
                <a:extLst>
                  <a:ext uri="{FF2B5EF4-FFF2-40B4-BE49-F238E27FC236}">
                    <a16:creationId xmlns:a16="http://schemas.microsoft.com/office/drawing/2014/main" id="{2EFC86CA-9440-5F26-AAD4-4C879DDA7B23}"/>
                  </a:ext>
                </a:extLst>
              </p:cNvPr>
              <p:cNvSpPr/>
              <p:nvPr/>
            </p:nvSpPr>
            <p:spPr>
              <a:xfrm>
                <a:off x="8681642" y="4174384"/>
                <a:ext cx="35151" cy="51592"/>
              </a:xfrm>
              <a:custGeom>
                <a:avLst/>
                <a:gdLst>
                  <a:gd name="connsiteX0" fmla="*/ -29 w 19865"/>
                  <a:gd name="connsiteY0" fmla="*/ 11627 h 29156"/>
                  <a:gd name="connsiteX1" fmla="*/ 14544 w 19865"/>
                  <a:gd name="connsiteY1" fmla="*/ 29058 h 29156"/>
                  <a:gd name="connsiteX2" fmla="*/ 19783 w 19865"/>
                  <a:gd name="connsiteY2" fmla="*/ 28487 h 29156"/>
                  <a:gd name="connsiteX3" fmla="*/ 6734 w 19865"/>
                  <a:gd name="connsiteY3" fmla="*/ -88 h 29156"/>
                  <a:gd name="connsiteX4" fmla="*/ -29 w 19865"/>
                  <a:gd name="connsiteY4" fmla="*/ 11627 h 29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65" h="29156">
                    <a:moveTo>
                      <a:pt x="-29" y="11627"/>
                    </a:moveTo>
                    <a:cubicBezTo>
                      <a:pt x="-744" y="20438"/>
                      <a:pt x="5743" y="28201"/>
                      <a:pt x="14544" y="29058"/>
                    </a:cubicBezTo>
                    <a:cubicBezTo>
                      <a:pt x="16306" y="29115"/>
                      <a:pt x="18068" y="28915"/>
                      <a:pt x="19783" y="28487"/>
                    </a:cubicBezTo>
                    <a:cubicBezTo>
                      <a:pt x="15592" y="18962"/>
                      <a:pt x="11210" y="9437"/>
                      <a:pt x="6734" y="-88"/>
                    </a:cubicBezTo>
                    <a:cubicBezTo>
                      <a:pt x="2857" y="2626"/>
                      <a:pt x="381" y="6913"/>
                      <a:pt x="-29" y="11627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9" name="任意多边形: 形状 538">
                <a:extLst>
                  <a:ext uri="{FF2B5EF4-FFF2-40B4-BE49-F238E27FC236}">
                    <a16:creationId xmlns:a16="http://schemas.microsoft.com/office/drawing/2014/main" id="{A6BD66B5-1CDE-49C3-BF2A-A1A2F671B26F}"/>
                  </a:ext>
                </a:extLst>
              </p:cNvPr>
              <p:cNvSpPr/>
              <p:nvPr/>
            </p:nvSpPr>
            <p:spPr>
              <a:xfrm>
                <a:off x="8592987" y="4039884"/>
                <a:ext cx="50321" cy="55522"/>
              </a:xfrm>
              <a:custGeom>
                <a:avLst/>
                <a:gdLst>
                  <a:gd name="connsiteX0" fmla="*/ -29 w 28438"/>
                  <a:gd name="connsiteY0" fmla="*/ 13913 h 31377"/>
                  <a:gd name="connsiteX1" fmla="*/ 14544 w 28438"/>
                  <a:gd name="connsiteY1" fmla="*/ 31249 h 31377"/>
                  <a:gd name="connsiteX2" fmla="*/ 28356 w 28438"/>
                  <a:gd name="connsiteY2" fmla="*/ 24962 h 31377"/>
                  <a:gd name="connsiteX3" fmla="*/ 12449 w 28438"/>
                  <a:gd name="connsiteY3" fmla="*/ -88 h 31377"/>
                  <a:gd name="connsiteX4" fmla="*/ -29 w 28438"/>
                  <a:gd name="connsiteY4" fmla="*/ 13913 h 3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38" h="31377">
                    <a:moveTo>
                      <a:pt x="-29" y="13913"/>
                    </a:moveTo>
                    <a:cubicBezTo>
                      <a:pt x="-744" y="22715"/>
                      <a:pt x="5753" y="30439"/>
                      <a:pt x="14544" y="31249"/>
                    </a:cubicBezTo>
                    <a:cubicBezTo>
                      <a:pt x="19916" y="31630"/>
                      <a:pt x="25117" y="29258"/>
                      <a:pt x="28356" y="24962"/>
                    </a:cubicBezTo>
                    <a:cubicBezTo>
                      <a:pt x="23021" y="16104"/>
                      <a:pt x="17687" y="7817"/>
                      <a:pt x="12449" y="-88"/>
                    </a:cubicBezTo>
                    <a:cubicBezTo>
                      <a:pt x="5686" y="1369"/>
                      <a:pt x="647" y="7027"/>
                      <a:pt x="-29" y="1391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0" name="任意多边形: 形状 539">
                <a:extLst>
                  <a:ext uri="{FF2B5EF4-FFF2-40B4-BE49-F238E27FC236}">
                    <a16:creationId xmlns:a16="http://schemas.microsoft.com/office/drawing/2014/main" id="{CA1609AB-9926-4FD1-7F65-77AB642398D8}"/>
                  </a:ext>
                </a:extLst>
              </p:cNvPr>
              <p:cNvSpPr/>
              <p:nvPr/>
            </p:nvSpPr>
            <p:spPr>
              <a:xfrm>
                <a:off x="8554713" y="4111968"/>
                <a:ext cx="56640" cy="56636"/>
              </a:xfrm>
              <a:custGeom>
                <a:avLst/>
                <a:gdLst>
                  <a:gd name="connsiteX0" fmla="*/ 14457 w 32009"/>
                  <a:gd name="connsiteY0" fmla="*/ 31850 h 32007"/>
                  <a:gd name="connsiteX1" fmla="*/ 31860 w 32009"/>
                  <a:gd name="connsiteY1" fmla="*/ 17382 h 32007"/>
                  <a:gd name="connsiteX2" fmla="*/ 17382 w 32009"/>
                  <a:gd name="connsiteY2" fmla="*/ -20 h 32007"/>
                  <a:gd name="connsiteX3" fmla="*/ -11 w 32009"/>
                  <a:gd name="connsiteY3" fmla="*/ 14448 h 32007"/>
                  <a:gd name="connsiteX4" fmla="*/ -20 w 32009"/>
                  <a:gd name="connsiteY4" fmla="*/ 14515 h 32007"/>
                  <a:gd name="connsiteX5" fmla="*/ 14457 w 32009"/>
                  <a:gd name="connsiteY5" fmla="*/ 31850 h 3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09" h="32007">
                    <a:moveTo>
                      <a:pt x="14457" y="31850"/>
                    </a:moveTo>
                    <a:cubicBezTo>
                      <a:pt x="23259" y="32660"/>
                      <a:pt x="31050" y="26183"/>
                      <a:pt x="31860" y="17382"/>
                    </a:cubicBezTo>
                    <a:cubicBezTo>
                      <a:pt x="32660" y="8581"/>
                      <a:pt x="26183" y="789"/>
                      <a:pt x="17382" y="-20"/>
                    </a:cubicBezTo>
                    <a:cubicBezTo>
                      <a:pt x="8581" y="-830"/>
                      <a:pt x="789" y="5657"/>
                      <a:pt x="-11" y="14448"/>
                    </a:cubicBezTo>
                    <a:cubicBezTo>
                      <a:pt x="-20" y="14477"/>
                      <a:pt x="-20" y="14496"/>
                      <a:pt x="-20" y="14515"/>
                    </a:cubicBezTo>
                    <a:cubicBezTo>
                      <a:pt x="-792" y="23297"/>
                      <a:pt x="5685" y="31041"/>
                      <a:pt x="14457" y="318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1" name="任意多边形: 形状 540">
                <a:extLst>
                  <a:ext uri="{FF2B5EF4-FFF2-40B4-BE49-F238E27FC236}">
                    <a16:creationId xmlns:a16="http://schemas.microsoft.com/office/drawing/2014/main" id="{CA517EDC-345C-EEFD-1BDB-CD69A5537872}"/>
                  </a:ext>
                </a:extLst>
              </p:cNvPr>
              <p:cNvSpPr/>
              <p:nvPr/>
            </p:nvSpPr>
            <p:spPr>
              <a:xfrm>
                <a:off x="8581071" y="4177247"/>
                <a:ext cx="67618" cy="39386"/>
              </a:xfrm>
              <a:custGeom>
                <a:avLst/>
                <a:gdLst>
                  <a:gd name="connsiteX0" fmla="*/ 29089 w 38213"/>
                  <a:gd name="connsiteY0" fmla="*/ 8 h 22258"/>
                  <a:gd name="connsiteX1" fmla="*/ 18317 w 38213"/>
                  <a:gd name="connsiteY1" fmla="*/ 8095 h 22258"/>
                  <a:gd name="connsiteX2" fmla="*/ 18231 w 38213"/>
                  <a:gd name="connsiteY2" fmla="*/ 8962 h 22258"/>
                  <a:gd name="connsiteX3" fmla="*/ 5763 w 38213"/>
                  <a:gd name="connsiteY3" fmla="*/ 3856 h 22258"/>
                  <a:gd name="connsiteX4" fmla="*/ 657 w 38213"/>
                  <a:gd name="connsiteY4" fmla="*/ 16325 h 22258"/>
                  <a:gd name="connsiteX5" fmla="*/ 13126 w 38213"/>
                  <a:gd name="connsiteY5" fmla="*/ 21430 h 22258"/>
                  <a:gd name="connsiteX6" fmla="*/ 18707 w 38213"/>
                  <a:gd name="connsiteY6" fmla="*/ 14867 h 22258"/>
                  <a:gd name="connsiteX7" fmla="*/ 18707 w 38213"/>
                  <a:gd name="connsiteY7" fmla="*/ 13343 h 22258"/>
                  <a:gd name="connsiteX8" fmla="*/ 27184 w 38213"/>
                  <a:gd name="connsiteY8" fmla="*/ 20011 h 22258"/>
                  <a:gd name="connsiteX9" fmla="*/ 38090 w 38213"/>
                  <a:gd name="connsiteY9" fmla="*/ 10914 h 22258"/>
                  <a:gd name="connsiteX10" fmla="*/ 28994 w 38213"/>
                  <a:gd name="connsiteY10" fmla="*/ 8 h 22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213" h="22258">
                    <a:moveTo>
                      <a:pt x="29089" y="8"/>
                    </a:moveTo>
                    <a:cubicBezTo>
                      <a:pt x="23879" y="-735"/>
                      <a:pt x="19060" y="2885"/>
                      <a:pt x="18317" y="8095"/>
                    </a:cubicBezTo>
                    <a:cubicBezTo>
                      <a:pt x="18269" y="8381"/>
                      <a:pt x="18250" y="8667"/>
                      <a:pt x="18231" y="8962"/>
                    </a:cubicBezTo>
                    <a:cubicBezTo>
                      <a:pt x="16202" y="4114"/>
                      <a:pt x="10621" y="1828"/>
                      <a:pt x="5763" y="3856"/>
                    </a:cubicBezTo>
                    <a:cubicBezTo>
                      <a:pt x="914" y="5885"/>
                      <a:pt x="-1371" y="11467"/>
                      <a:pt x="657" y="16325"/>
                    </a:cubicBezTo>
                    <a:cubicBezTo>
                      <a:pt x="2696" y="21173"/>
                      <a:pt x="8277" y="23459"/>
                      <a:pt x="13126" y="21430"/>
                    </a:cubicBezTo>
                    <a:cubicBezTo>
                      <a:pt x="15926" y="20259"/>
                      <a:pt x="18002" y="17820"/>
                      <a:pt x="18707" y="14867"/>
                    </a:cubicBezTo>
                    <a:cubicBezTo>
                      <a:pt x="18707" y="14867"/>
                      <a:pt x="18707" y="13820"/>
                      <a:pt x="18707" y="13343"/>
                    </a:cubicBezTo>
                    <a:cubicBezTo>
                      <a:pt x="19879" y="17106"/>
                      <a:pt x="23251" y="19754"/>
                      <a:pt x="27184" y="20011"/>
                    </a:cubicBezTo>
                    <a:cubicBezTo>
                      <a:pt x="32709" y="20506"/>
                      <a:pt x="37595" y="16439"/>
                      <a:pt x="38090" y="10914"/>
                    </a:cubicBezTo>
                    <a:cubicBezTo>
                      <a:pt x="38586" y="5390"/>
                      <a:pt x="34518" y="504"/>
                      <a:pt x="28994" y="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2" name="任意多边形: 形状 541">
                <a:extLst>
                  <a:ext uri="{FF2B5EF4-FFF2-40B4-BE49-F238E27FC236}">
                    <a16:creationId xmlns:a16="http://schemas.microsoft.com/office/drawing/2014/main" id="{299277C1-D65D-7768-8C7E-B13EB4BE1E35}"/>
                  </a:ext>
                </a:extLst>
              </p:cNvPr>
              <p:cNvSpPr/>
              <p:nvPr/>
            </p:nvSpPr>
            <p:spPr>
              <a:xfrm>
                <a:off x="8618208" y="4264315"/>
                <a:ext cx="39520" cy="35574"/>
              </a:xfrm>
              <a:custGeom>
                <a:avLst/>
                <a:gdLst>
                  <a:gd name="connsiteX0" fmla="*/ 10864 w 22334"/>
                  <a:gd name="connsiteY0" fmla="*/ -48 h 20104"/>
                  <a:gd name="connsiteX1" fmla="*/ -42 w 22334"/>
                  <a:gd name="connsiteY1" fmla="*/ 9049 h 20104"/>
                  <a:gd name="connsiteX2" fmla="*/ 9055 w 22334"/>
                  <a:gd name="connsiteY2" fmla="*/ 19955 h 20104"/>
                  <a:gd name="connsiteX3" fmla="*/ 19151 w 22334"/>
                  <a:gd name="connsiteY3" fmla="*/ 13573 h 20104"/>
                  <a:gd name="connsiteX4" fmla="*/ 22008 w 22334"/>
                  <a:gd name="connsiteY4" fmla="*/ 7772 h 20104"/>
                  <a:gd name="connsiteX5" fmla="*/ 18294 w 22334"/>
                  <a:gd name="connsiteY5" fmla="*/ 4715 h 20104"/>
                  <a:gd name="connsiteX6" fmla="*/ 10864 w 22334"/>
                  <a:gd name="connsiteY6" fmla="*/ -48 h 2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334" h="20104">
                    <a:moveTo>
                      <a:pt x="10864" y="-48"/>
                    </a:moveTo>
                    <a:cubicBezTo>
                      <a:pt x="5340" y="-543"/>
                      <a:pt x="453" y="3524"/>
                      <a:pt x="-42" y="9049"/>
                    </a:cubicBezTo>
                    <a:cubicBezTo>
                      <a:pt x="-537" y="14573"/>
                      <a:pt x="3530" y="19460"/>
                      <a:pt x="9055" y="19955"/>
                    </a:cubicBezTo>
                    <a:cubicBezTo>
                      <a:pt x="13503" y="20460"/>
                      <a:pt x="17703" y="17812"/>
                      <a:pt x="19151" y="13573"/>
                    </a:cubicBezTo>
                    <a:cubicBezTo>
                      <a:pt x="21542" y="12764"/>
                      <a:pt x="22818" y="10163"/>
                      <a:pt x="22008" y="7772"/>
                    </a:cubicBezTo>
                    <a:cubicBezTo>
                      <a:pt x="21447" y="6134"/>
                      <a:pt x="20008" y="4953"/>
                      <a:pt x="18294" y="4715"/>
                    </a:cubicBezTo>
                    <a:cubicBezTo>
                      <a:pt x="16751" y="2010"/>
                      <a:pt x="13969" y="229"/>
                      <a:pt x="10864" y="-4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3" name="任意多边形: 形状 542">
                <a:extLst>
                  <a:ext uri="{FF2B5EF4-FFF2-40B4-BE49-F238E27FC236}">
                    <a16:creationId xmlns:a16="http://schemas.microsoft.com/office/drawing/2014/main" id="{EABBB46D-5886-D3A7-4213-D6D5D0F0EC68}"/>
                  </a:ext>
                </a:extLst>
              </p:cNvPr>
              <p:cNvSpPr/>
              <p:nvPr/>
            </p:nvSpPr>
            <p:spPr>
              <a:xfrm>
                <a:off x="8539419" y="4205329"/>
                <a:ext cx="36200" cy="35606"/>
              </a:xfrm>
              <a:custGeom>
                <a:avLst/>
                <a:gdLst>
                  <a:gd name="connsiteX0" fmla="*/ 20338 w 20458"/>
                  <a:gd name="connsiteY0" fmla="*/ 10808 h 20122"/>
                  <a:gd name="connsiteX1" fmla="*/ 11242 w 20458"/>
                  <a:gd name="connsiteY1" fmla="*/ -22 h 20122"/>
                  <a:gd name="connsiteX2" fmla="*/ 10813 w 20458"/>
                  <a:gd name="connsiteY2" fmla="*/ -51 h 20122"/>
                  <a:gd name="connsiteX3" fmla="*/ -45 w 20458"/>
                  <a:gd name="connsiteY3" fmla="*/ 9093 h 20122"/>
                  <a:gd name="connsiteX4" fmla="*/ 9099 w 20458"/>
                  <a:gd name="connsiteY4" fmla="*/ 19952 h 20122"/>
                  <a:gd name="connsiteX5" fmla="*/ 20291 w 20458"/>
                  <a:gd name="connsiteY5" fmla="*/ 11303 h 20122"/>
                  <a:gd name="connsiteX6" fmla="*/ 20338 w 20458"/>
                  <a:gd name="connsiteY6" fmla="*/ 10808 h 2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58" h="20122">
                    <a:moveTo>
                      <a:pt x="20338" y="10808"/>
                    </a:moveTo>
                    <a:cubicBezTo>
                      <a:pt x="20815" y="5302"/>
                      <a:pt x="16747" y="454"/>
                      <a:pt x="11242" y="-22"/>
                    </a:cubicBezTo>
                    <a:cubicBezTo>
                      <a:pt x="11099" y="-32"/>
                      <a:pt x="10956" y="-41"/>
                      <a:pt x="10813" y="-51"/>
                    </a:cubicBezTo>
                    <a:cubicBezTo>
                      <a:pt x="5289" y="-527"/>
                      <a:pt x="431" y="3569"/>
                      <a:pt x="-45" y="9093"/>
                    </a:cubicBezTo>
                    <a:cubicBezTo>
                      <a:pt x="-522" y="14618"/>
                      <a:pt x="3574" y="19476"/>
                      <a:pt x="9099" y="19952"/>
                    </a:cubicBezTo>
                    <a:cubicBezTo>
                      <a:pt x="14576" y="20657"/>
                      <a:pt x="19586" y="16780"/>
                      <a:pt x="20291" y="11303"/>
                    </a:cubicBezTo>
                    <a:cubicBezTo>
                      <a:pt x="20310" y="11132"/>
                      <a:pt x="20329" y="10970"/>
                      <a:pt x="20338" y="1080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4" name="任意多边形: 形状 543">
                <a:extLst>
                  <a:ext uri="{FF2B5EF4-FFF2-40B4-BE49-F238E27FC236}">
                    <a16:creationId xmlns:a16="http://schemas.microsoft.com/office/drawing/2014/main" id="{02D377E0-B723-CC00-4356-71CAD184EA2C}"/>
                  </a:ext>
                </a:extLst>
              </p:cNvPr>
              <p:cNvSpPr/>
              <p:nvPr/>
            </p:nvSpPr>
            <p:spPr>
              <a:xfrm>
                <a:off x="8510724" y="4048456"/>
                <a:ext cx="35740" cy="35732"/>
              </a:xfrm>
              <a:custGeom>
                <a:avLst/>
                <a:gdLst>
                  <a:gd name="connsiteX0" fmla="*/ 10551 w 20198"/>
                  <a:gd name="connsiteY0" fmla="*/ -74 h 20193"/>
                  <a:gd name="connsiteX1" fmla="*/ -69 w 20198"/>
                  <a:gd name="connsiteY1" fmla="*/ 9470 h 20193"/>
                  <a:gd name="connsiteX2" fmla="*/ 9485 w 20198"/>
                  <a:gd name="connsiteY2" fmla="*/ 20091 h 20193"/>
                  <a:gd name="connsiteX3" fmla="*/ 20076 w 20198"/>
                  <a:gd name="connsiteY3" fmla="*/ 10880 h 20193"/>
                  <a:gd name="connsiteX4" fmla="*/ 10884 w 20198"/>
                  <a:gd name="connsiteY4" fmla="*/ -55 h 20193"/>
                  <a:gd name="connsiteX5" fmla="*/ 10551 w 20198"/>
                  <a:gd name="connsiteY5" fmla="*/ -74 h 20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20193">
                    <a:moveTo>
                      <a:pt x="10551" y="-74"/>
                    </a:moveTo>
                    <a:cubicBezTo>
                      <a:pt x="4979" y="-369"/>
                      <a:pt x="226" y="3908"/>
                      <a:pt x="-69" y="9470"/>
                    </a:cubicBezTo>
                    <a:cubicBezTo>
                      <a:pt x="-355" y="15042"/>
                      <a:pt x="3912" y="19795"/>
                      <a:pt x="9485" y="20091"/>
                    </a:cubicBezTo>
                    <a:cubicBezTo>
                      <a:pt x="14923" y="20376"/>
                      <a:pt x="19609" y="16299"/>
                      <a:pt x="20076" y="10880"/>
                    </a:cubicBezTo>
                    <a:cubicBezTo>
                      <a:pt x="20562" y="5327"/>
                      <a:pt x="16447" y="431"/>
                      <a:pt x="10884" y="-55"/>
                    </a:cubicBezTo>
                    <a:cubicBezTo>
                      <a:pt x="10780" y="-64"/>
                      <a:pt x="10666" y="-64"/>
                      <a:pt x="10551" y="-7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5" name="任意多边形: 形状 544">
                <a:extLst>
                  <a:ext uri="{FF2B5EF4-FFF2-40B4-BE49-F238E27FC236}">
                    <a16:creationId xmlns:a16="http://schemas.microsoft.com/office/drawing/2014/main" id="{A80C81C3-3A80-0A57-12EF-F1587E895D44}"/>
                  </a:ext>
                </a:extLst>
              </p:cNvPr>
              <p:cNvSpPr/>
              <p:nvPr/>
            </p:nvSpPr>
            <p:spPr>
              <a:xfrm>
                <a:off x="8569654" y="3975333"/>
                <a:ext cx="10617" cy="14494"/>
              </a:xfrm>
              <a:custGeom>
                <a:avLst/>
                <a:gdLst>
                  <a:gd name="connsiteX0" fmla="*/ 5918 w 6000"/>
                  <a:gd name="connsiteY0" fmla="*/ 8103 h 8191"/>
                  <a:gd name="connsiteX1" fmla="*/ -83 w 6000"/>
                  <a:gd name="connsiteY1" fmla="*/ -88 h 8191"/>
                  <a:gd name="connsiteX2" fmla="*/ 5918 w 6000"/>
                  <a:gd name="connsiteY2" fmla="*/ 8103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00" h="8191">
                    <a:moveTo>
                      <a:pt x="5918" y="8103"/>
                    </a:moveTo>
                    <a:lnTo>
                      <a:pt x="-83" y="-88"/>
                    </a:lnTo>
                    <a:cubicBezTo>
                      <a:pt x="174" y="3569"/>
                      <a:pt x="2508" y="6760"/>
                      <a:pt x="5918" y="8103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6" name="任意多边形: 形状 545">
                <a:extLst>
                  <a:ext uri="{FF2B5EF4-FFF2-40B4-BE49-F238E27FC236}">
                    <a16:creationId xmlns:a16="http://schemas.microsoft.com/office/drawing/2014/main" id="{A9349ED4-E891-C68E-DA8F-7724644A3F17}"/>
                  </a:ext>
                </a:extLst>
              </p:cNvPr>
              <p:cNvSpPr/>
              <p:nvPr/>
            </p:nvSpPr>
            <p:spPr>
              <a:xfrm>
                <a:off x="8497968" y="3932203"/>
                <a:ext cx="31780" cy="34555"/>
              </a:xfrm>
              <a:custGeom>
                <a:avLst/>
                <a:gdLst>
                  <a:gd name="connsiteX0" fmla="*/ 7283 w 17960"/>
                  <a:gd name="connsiteY0" fmla="*/ 19428 h 19528"/>
                  <a:gd name="connsiteX1" fmla="*/ 17865 w 17960"/>
                  <a:gd name="connsiteY1" fmla="*/ 9846 h 19528"/>
                  <a:gd name="connsiteX2" fmla="*/ 12426 w 17960"/>
                  <a:gd name="connsiteY2" fmla="*/ 378 h 19528"/>
                  <a:gd name="connsiteX3" fmla="*/ 425 w 17960"/>
                  <a:gd name="connsiteY3" fmla="*/ 6502 h 19528"/>
                  <a:gd name="connsiteX4" fmla="*/ 139 w 17960"/>
                  <a:gd name="connsiteY4" fmla="*/ 7617 h 19528"/>
                  <a:gd name="connsiteX5" fmla="*/ 7283 w 17960"/>
                  <a:gd name="connsiteY5" fmla="*/ 19428 h 1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60" h="19528">
                    <a:moveTo>
                      <a:pt x="7283" y="19428"/>
                    </a:moveTo>
                    <a:cubicBezTo>
                      <a:pt x="12855" y="19704"/>
                      <a:pt x="17589" y="15418"/>
                      <a:pt x="17865" y="9846"/>
                    </a:cubicBezTo>
                    <a:cubicBezTo>
                      <a:pt x="18065" y="5893"/>
                      <a:pt x="15941" y="2197"/>
                      <a:pt x="12426" y="378"/>
                    </a:cubicBezTo>
                    <a:cubicBezTo>
                      <a:pt x="7425" y="-1242"/>
                      <a:pt x="2053" y="1492"/>
                      <a:pt x="425" y="6502"/>
                    </a:cubicBezTo>
                    <a:cubicBezTo>
                      <a:pt x="310" y="6864"/>
                      <a:pt x="215" y="7236"/>
                      <a:pt x="139" y="7617"/>
                    </a:cubicBezTo>
                    <a:cubicBezTo>
                      <a:pt x="-966" y="12817"/>
                      <a:pt x="2158" y="17989"/>
                      <a:pt x="7283" y="1942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7" name="任意多边形: 形状 546">
                <a:extLst>
                  <a:ext uri="{FF2B5EF4-FFF2-40B4-BE49-F238E27FC236}">
                    <a16:creationId xmlns:a16="http://schemas.microsoft.com/office/drawing/2014/main" id="{6E4EE9FD-F984-E11E-BFA1-56E26D1AC489}"/>
                  </a:ext>
                </a:extLst>
              </p:cNvPr>
              <p:cNvSpPr/>
              <p:nvPr/>
            </p:nvSpPr>
            <p:spPr>
              <a:xfrm>
                <a:off x="8707907" y="4236071"/>
                <a:ext cx="28100" cy="40826"/>
              </a:xfrm>
              <a:custGeom>
                <a:avLst/>
                <a:gdLst>
                  <a:gd name="connsiteX0" fmla="*/ 7321 w 15880"/>
                  <a:gd name="connsiteY0" fmla="*/ 1436 h 23072"/>
                  <a:gd name="connsiteX1" fmla="*/ 7321 w 15880"/>
                  <a:gd name="connsiteY1" fmla="*/ 3627 h 23072"/>
                  <a:gd name="connsiteX2" fmla="*/ 225 w 15880"/>
                  <a:gd name="connsiteY2" fmla="*/ 15580 h 23072"/>
                  <a:gd name="connsiteX3" fmla="*/ 12179 w 15880"/>
                  <a:gd name="connsiteY3" fmla="*/ 22677 h 23072"/>
                  <a:gd name="connsiteX4" fmla="*/ 15798 w 15880"/>
                  <a:gd name="connsiteY4" fmla="*/ 21057 h 23072"/>
                  <a:gd name="connsiteX5" fmla="*/ 7511 w 15880"/>
                  <a:gd name="connsiteY5" fmla="*/ -88 h 23072"/>
                  <a:gd name="connsiteX6" fmla="*/ 7321 w 15880"/>
                  <a:gd name="connsiteY6" fmla="*/ 1436 h 2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80" h="23072">
                    <a:moveTo>
                      <a:pt x="7321" y="1436"/>
                    </a:moveTo>
                    <a:cubicBezTo>
                      <a:pt x="7225" y="2160"/>
                      <a:pt x="7225" y="2903"/>
                      <a:pt x="7321" y="3627"/>
                    </a:cubicBezTo>
                    <a:cubicBezTo>
                      <a:pt x="2063" y="4969"/>
                      <a:pt x="-1118" y="10322"/>
                      <a:pt x="225" y="15580"/>
                    </a:cubicBezTo>
                    <a:cubicBezTo>
                      <a:pt x="1568" y="20838"/>
                      <a:pt x="6921" y="24019"/>
                      <a:pt x="12179" y="22677"/>
                    </a:cubicBezTo>
                    <a:cubicBezTo>
                      <a:pt x="13493" y="22410"/>
                      <a:pt x="14731" y="21857"/>
                      <a:pt x="15798" y="21057"/>
                    </a:cubicBezTo>
                    <a:cubicBezTo>
                      <a:pt x="13226" y="13913"/>
                      <a:pt x="10369" y="6865"/>
                      <a:pt x="7511" y="-88"/>
                    </a:cubicBezTo>
                    <a:cubicBezTo>
                      <a:pt x="7607" y="674"/>
                      <a:pt x="7321" y="959"/>
                      <a:pt x="7321" y="143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8" name="任意多边形: 形状 547">
                <a:extLst>
                  <a:ext uri="{FF2B5EF4-FFF2-40B4-BE49-F238E27FC236}">
                    <a16:creationId xmlns:a16="http://schemas.microsoft.com/office/drawing/2014/main" id="{C76E0218-85BC-C904-4F70-797544C9CF47}"/>
                  </a:ext>
                </a:extLst>
              </p:cNvPr>
              <p:cNvSpPr/>
              <p:nvPr/>
            </p:nvSpPr>
            <p:spPr>
              <a:xfrm>
                <a:off x="8592086" y="4299175"/>
                <a:ext cx="49891" cy="63171"/>
              </a:xfrm>
              <a:custGeom>
                <a:avLst/>
                <a:gdLst>
                  <a:gd name="connsiteX0" fmla="*/ 8005 w 28195"/>
                  <a:gd name="connsiteY0" fmla="*/ 26829 h 35700"/>
                  <a:gd name="connsiteX1" fmla="*/ 19330 w 28195"/>
                  <a:gd name="connsiteY1" fmla="*/ 35525 h 35700"/>
                  <a:gd name="connsiteX2" fmla="*/ 28026 w 28195"/>
                  <a:gd name="connsiteY2" fmla="*/ 24200 h 35700"/>
                  <a:gd name="connsiteX3" fmla="*/ 27721 w 28195"/>
                  <a:gd name="connsiteY3" fmla="*/ 22734 h 35700"/>
                  <a:gd name="connsiteX4" fmla="*/ 18196 w 28195"/>
                  <a:gd name="connsiteY4" fmla="*/ 14923 h 35700"/>
                  <a:gd name="connsiteX5" fmla="*/ 19911 w 28195"/>
                  <a:gd name="connsiteY5" fmla="*/ 10351 h 35700"/>
                  <a:gd name="connsiteX6" fmla="*/ 10357 w 28195"/>
                  <a:gd name="connsiteY6" fmla="*/ -79 h 35700"/>
                  <a:gd name="connsiteX7" fmla="*/ -73 w 28195"/>
                  <a:gd name="connsiteY7" fmla="*/ 9475 h 35700"/>
                  <a:gd name="connsiteX8" fmla="*/ 9052 w 28195"/>
                  <a:gd name="connsiteY8" fmla="*/ 19876 h 35700"/>
                  <a:gd name="connsiteX9" fmla="*/ 9624 w 28195"/>
                  <a:gd name="connsiteY9" fmla="*/ 19876 h 35700"/>
                  <a:gd name="connsiteX10" fmla="*/ 8005 w 28195"/>
                  <a:gd name="connsiteY10" fmla="*/ 26829 h 3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95" h="35700">
                    <a:moveTo>
                      <a:pt x="8005" y="26829"/>
                    </a:moveTo>
                    <a:cubicBezTo>
                      <a:pt x="8728" y="32354"/>
                      <a:pt x="13805" y="36249"/>
                      <a:pt x="19330" y="35525"/>
                    </a:cubicBezTo>
                    <a:cubicBezTo>
                      <a:pt x="24864" y="34792"/>
                      <a:pt x="28750" y="29725"/>
                      <a:pt x="28026" y="24200"/>
                    </a:cubicBezTo>
                    <a:cubicBezTo>
                      <a:pt x="27960" y="23705"/>
                      <a:pt x="27855" y="23210"/>
                      <a:pt x="27721" y="22734"/>
                    </a:cubicBezTo>
                    <a:cubicBezTo>
                      <a:pt x="26883" y="18152"/>
                      <a:pt x="22854" y="14847"/>
                      <a:pt x="18196" y="14923"/>
                    </a:cubicBezTo>
                    <a:cubicBezTo>
                      <a:pt x="19158" y="13570"/>
                      <a:pt x="19749" y="11999"/>
                      <a:pt x="19911" y="10351"/>
                    </a:cubicBezTo>
                    <a:cubicBezTo>
                      <a:pt x="20149" y="4836"/>
                      <a:pt x="15872" y="159"/>
                      <a:pt x="10357" y="-79"/>
                    </a:cubicBezTo>
                    <a:cubicBezTo>
                      <a:pt x="4842" y="-317"/>
                      <a:pt x="166" y="3960"/>
                      <a:pt x="-73" y="9475"/>
                    </a:cubicBezTo>
                    <a:cubicBezTo>
                      <a:pt x="-311" y="14828"/>
                      <a:pt x="3718" y="19409"/>
                      <a:pt x="9052" y="19876"/>
                    </a:cubicBezTo>
                    <a:lnTo>
                      <a:pt x="9624" y="19876"/>
                    </a:lnTo>
                    <a:cubicBezTo>
                      <a:pt x="8290" y="21933"/>
                      <a:pt x="7719" y="24391"/>
                      <a:pt x="8005" y="26829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9" name="任意多边形: 形状 548">
                <a:extLst>
                  <a:ext uri="{FF2B5EF4-FFF2-40B4-BE49-F238E27FC236}">
                    <a16:creationId xmlns:a16="http://schemas.microsoft.com/office/drawing/2014/main" id="{128AE0D2-4D84-D6E6-BEC1-F1FEE589981B}"/>
                  </a:ext>
                </a:extLst>
              </p:cNvPr>
              <p:cNvSpPr/>
              <p:nvPr/>
            </p:nvSpPr>
            <p:spPr>
              <a:xfrm>
                <a:off x="8558393" y="4251897"/>
                <a:ext cx="35735" cy="35733"/>
              </a:xfrm>
              <a:custGeom>
                <a:avLst/>
                <a:gdLst>
                  <a:gd name="connsiteX0" fmla="*/ 11330 w 20195"/>
                  <a:gd name="connsiteY0" fmla="*/ 20020 h 20194"/>
                  <a:gd name="connsiteX1" fmla="*/ 20027 w 20195"/>
                  <a:gd name="connsiteY1" fmla="*/ 8695 h 20194"/>
                  <a:gd name="connsiteX2" fmla="*/ 8701 w 20195"/>
                  <a:gd name="connsiteY2" fmla="*/ -2 h 20194"/>
                  <a:gd name="connsiteX3" fmla="*/ 7234 w 20195"/>
                  <a:gd name="connsiteY3" fmla="*/ 303 h 20194"/>
                  <a:gd name="connsiteX4" fmla="*/ 310 w 20195"/>
                  <a:gd name="connsiteY4" fmla="*/ 12790 h 20194"/>
                  <a:gd name="connsiteX5" fmla="*/ 11330 w 20195"/>
                  <a:gd name="connsiteY5" fmla="*/ 20020 h 2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5" h="20194">
                    <a:moveTo>
                      <a:pt x="11330" y="20020"/>
                    </a:moveTo>
                    <a:cubicBezTo>
                      <a:pt x="16855" y="19296"/>
                      <a:pt x="20750" y="14219"/>
                      <a:pt x="20027" y="8695"/>
                    </a:cubicBezTo>
                    <a:cubicBezTo>
                      <a:pt x="19293" y="3161"/>
                      <a:pt x="14226" y="-726"/>
                      <a:pt x="8701" y="-2"/>
                    </a:cubicBezTo>
                    <a:cubicBezTo>
                      <a:pt x="8206" y="65"/>
                      <a:pt x="7711" y="170"/>
                      <a:pt x="7234" y="303"/>
                    </a:cubicBezTo>
                    <a:cubicBezTo>
                      <a:pt x="1872" y="1837"/>
                      <a:pt x="-1224" y="7428"/>
                      <a:pt x="310" y="12790"/>
                    </a:cubicBezTo>
                    <a:cubicBezTo>
                      <a:pt x="1681" y="17601"/>
                      <a:pt x="6367" y="20668"/>
                      <a:pt x="11330" y="2002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0" name="任意多边形: 形状 549">
                <a:extLst>
                  <a:ext uri="{FF2B5EF4-FFF2-40B4-BE49-F238E27FC236}">
                    <a16:creationId xmlns:a16="http://schemas.microsoft.com/office/drawing/2014/main" id="{7B8B96B0-E0E8-9F0D-7FB2-A2DD04B93A22}"/>
                  </a:ext>
                </a:extLst>
              </p:cNvPr>
              <p:cNvSpPr/>
              <p:nvPr/>
            </p:nvSpPr>
            <p:spPr>
              <a:xfrm>
                <a:off x="8479337" y="4136839"/>
                <a:ext cx="35737" cy="35740"/>
              </a:xfrm>
              <a:custGeom>
                <a:avLst/>
                <a:gdLst>
                  <a:gd name="connsiteX0" fmla="*/ 19907 w 20196"/>
                  <a:gd name="connsiteY0" fmla="*/ 7985 h 20198"/>
                  <a:gd name="connsiteX1" fmla="*/ 7991 w 20196"/>
                  <a:gd name="connsiteY1" fmla="*/ 118 h 20198"/>
                  <a:gd name="connsiteX2" fmla="*/ 123 w 20196"/>
                  <a:gd name="connsiteY2" fmla="*/ 12034 h 20198"/>
                  <a:gd name="connsiteX3" fmla="*/ 12039 w 20196"/>
                  <a:gd name="connsiteY3" fmla="*/ 19901 h 20198"/>
                  <a:gd name="connsiteX4" fmla="*/ 12096 w 20196"/>
                  <a:gd name="connsiteY4" fmla="*/ 19892 h 20198"/>
                  <a:gd name="connsiteX5" fmla="*/ 19907 w 20196"/>
                  <a:gd name="connsiteY5" fmla="*/ 7985 h 2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6" h="20198">
                    <a:moveTo>
                      <a:pt x="19907" y="7985"/>
                    </a:moveTo>
                    <a:cubicBezTo>
                      <a:pt x="18792" y="2518"/>
                      <a:pt x="13449" y="-997"/>
                      <a:pt x="7991" y="118"/>
                    </a:cubicBezTo>
                    <a:cubicBezTo>
                      <a:pt x="2524" y="1242"/>
                      <a:pt x="-991" y="6576"/>
                      <a:pt x="123" y="12034"/>
                    </a:cubicBezTo>
                    <a:cubicBezTo>
                      <a:pt x="1247" y="17501"/>
                      <a:pt x="6581" y="21025"/>
                      <a:pt x="12039" y="19901"/>
                    </a:cubicBezTo>
                    <a:cubicBezTo>
                      <a:pt x="12058" y="19901"/>
                      <a:pt x="12077" y="19892"/>
                      <a:pt x="12096" y="19892"/>
                    </a:cubicBezTo>
                    <a:cubicBezTo>
                      <a:pt x="17535" y="18749"/>
                      <a:pt x="21021" y="13424"/>
                      <a:pt x="19907" y="7985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1" name="任意多边形: 形状 550">
                <a:extLst>
                  <a:ext uri="{FF2B5EF4-FFF2-40B4-BE49-F238E27FC236}">
                    <a16:creationId xmlns:a16="http://schemas.microsoft.com/office/drawing/2014/main" id="{0F4823F1-56F7-1E24-CEC0-4A1A039AB46A}"/>
                  </a:ext>
                </a:extLst>
              </p:cNvPr>
              <p:cNvSpPr/>
              <p:nvPr/>
            </p:nvSpPr>
            <p:spPr>
              <a:xfrm>
                <a:off x="8494650" y="4197674"/>
                <a:ext cx="17561" cy="17530"/>
              </a:xfrm>
              <a:custGeom>
                <a:avLst/>
                <a:gdLst>
                  <a:gd name="connsiteX0" fmla="*/ 9729 w 9924"/>
                  <a:gd name="connsiteY0" fmla="*/ 3894 h 9907"/>
                  <a:gd name="connsiteX1" fmla="*/ 3900 w 9924"/>
                  <a:gd name="connsiteY1" fmla="*/ 8 h 9907"/>
                  <a:gd name="connsiteX2" fmla="*/ 13 w 9924"/>
                  <a:gd name="connsiteY2" fmla="*/ 5837 h 9907"/>
                  <a:gd name="connsiteX3" fmla="*/ 5843 w 9924"/>
                  <a:gd name="connsiteY3" fmla="*/ 9724 h 9907"/>
                  <a:gd name="connsiteX4" fmla="*/ 5919 w 9924"/>
                  <a:gd name="connsiteY4" fmla="*/ 9704 h 9907"/>
                  <a:gd name="connsiteX5" fmla="*/ 9748 w 9924"/>
                  <a:gd name="connsiteY5" fmla="*/ 3999 h 9907"/>
                  <a:gd name="connsiteX6" fmla="*/ 9729 w 9924"/>
                  <a:gd name="connsiteY6" fmla="*/ 3894 h 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24" h="9907">
                    <a:moveTo>
                      <a:pt x="9729" y="3894"/>
                    </a:moveTo>
                    <a:cubicBezTo>
                      <a:pt x="9195" y="1208"/>
                      <a:pt x="6585" y="-525"/>
                      <a:pt x="3900" y="8"/>
                    </a:cubicBezTo>
                    <a:cubicBezTo>
                      <a:pt x="1223" y="541"/>
                      <a:pt x="-520" y="3151"/>
                      <a:pt x="13" y="5837"/>
                    </a:cubicBezTo>
                    <a:cubicBezTo>
                      <a:pt x="547" y="8514"/>
                      <a:pt x="3157" y="10257"/>
                      <a:pt x="5843" y="9724"/>
                    </a:cubicBezTo>
                    <a:cubicBezTo>
                      <a:pt x="5871" y="9714"/>
                      <a:pt x="5890" y="9714"/>
                      <a:pt x="5919" y="9704"/>
                    </a:cubicBezTo>
                    <a:cubicBezTo>
                      <a:pt x="8548" y="9190"/>
                      <a:pt x="10272" y="6637"/>
                      <a:pt x="9748" y="3999"/>
                    </a:cubicBezTo>
                    <a:cubicBezTo>
                      <a:pt x="9748" y="3970"/>
                      <a:pt x="9738" y="3932"/>
                      <a:pt x="9729" y="3894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2" name="任意多边形: 形状 551">
                <a:extLst>
                  <a:ext uri="{FF2B5EF4-FFF2-40B4-BE49-F238E27FC236}">
                    <a16:creationId xmlns:a16="http://schemas.microsoft.com/office/drawing/2014/main" id="{44E0656B-3965-793D-4A7E-AD612B614EFE}"/>
                  </a:ext>
                </a:extLst>
              </p:cNvPr>
              <p:cNvSpPr/>
              <p:nvPr/>
            </p:nvSpPr>
            <p:spPr>
              <a:xfrm>
                <a:off x="8485886" y="4090784"/>
                <a:ext cx="17729" cy="19045"/>
              </a:xfrm>
              <a:custGeom>
                <a:avLst/>
                <a:gdLst>
                  <a:gd name="connsiteX0" fmla="*/ 6014 w 10019"/>
                  <a:gd name="connsiteY0" fmla="*/ 10580 h 10763"/>
                  <a:gd name="connsiteX1" fmla="*/ 9843 w 10019"/>
                  <a:gd name="connsiteY1" fmla="*/ 4875 h 10763"/>
                  <a:gd name="connsiteX2" fmla="*/ 9824 w 10019"/>
                  <a:gd name="connsiteY2" fmla="*/ 4770 h 10763"/>
                  <a:gd name="connsiteX3" fmla="*/ 4776 w 10019"/>
                  <a:gd name="connsiteY3" fmla="*/ -88 h 10763"/>
                  <a:gd name="connsiteX4" fmla="*/ -82 w 10019"/>
                  <a:gd name="connsiteY4" fmla="*/ 4961 h 10763"/>
                  <a:gd name="connsiteX5" fmla="*/ 299 w 10019"/>
                  <a:gd name="connsiteY5" fmla="*/ 6770 h 10763"/>
                  <a:gd name="connsiteX6" fmla="*/ 6014 w 10019"/>
                  <a:gd name="connsiteY6" fmla="*/ 10580 h 10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9" h="10763">
                    <a:moveTo>
                      <a:pt x="6014" y="10580"/>
                    </a:moveTo>
                    <a:cubicBezTo>
                      <a:pt x="8643" y="10066"/>
                      <a:pt x="10367" y="7513"/>
                      <a:pt x="9843" y="4875"/>
                    </a:cubicBezTo>
                    <a:cubicBezTo>
                      <a:pt x="9843" y="4846"/>
                      <a:pt x="9834" y="4808"/>
                      <a:pt x="9824" y="4770"/>
                    </a:cubicBezTo>
                    <a:cubicBezTo>
                      <a:pt x="9767" y="2037"/>
                      <a:pt x="7510" y="-135"/>
                      <a:pt x="4776" y="-88"/>
                    </a:cubicBezTo>
                    <a:cubicBezTo>
                      <a:pt x="2042" y="-30"/>
                      <a:pt x="-129" y="2227"/>
                      <a:pt x="-82" y="4961"/>
                    </a:cubicBezTo>
                    <a:cubicBezTo>
                      <a:pt x="-72" y="5589"/>
                      <a:pt x="61" y="6199"/>
                      <a:pt x="299" y="6770"/>
                    </a:cubicBezTo>
                    <a:cubicBezTo>
                      <a:pt x="823" y="9399"/>
                      <a:pt x="3385" y="11104"/>
                      <a:pt x="6014" y="1058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3" name="任意多边形: 形状 552">
                <a:extLst>
                  <a:ext uri="{FF2B5EF4-FFF2-40B4-BE49-F238E27FC236}">
                    <a16:creationId xmlns:a16="http://schemas.microsoft.com/office/drawing/2014/main" id="{70205B92-7F8B-FF54-656A-8C84E13EE97A}"/>
                  </a:ext>
                </a:extLst>
              </p:cNvPr>
              <p:cNvSpPr/>
              <p:nvPr/>
            </p:nvSpPr>
            <p:spPr>
              <a:xfrm>
                <a:off x="8516895" y="3984798"/>
                <a:ext cx="17702" cy="19020"/>
              </a:xfrm>
              <a:custGeom>
                <a:avLst/>
                <a:gdLst>
                  <a:gd name="connsiteX0" fmla="*/ 3825 w 10004"/>
                  <a:gd name="connsiteY0" fmla="*/ -8 h 10749"/>
                  <a:gd name="connsiteX1" fmla="*/ 15 w 10004"/>
                  <a:gd name="connsiteY1" fmla="*/ 5802 h 10749"/>
                  <a:gd name="connsiteX2" fmla="*/ 5063 w 10004"/>
                  <a:gd name="connsiteY2" fmla="*/ 10660 h 10749"/>
                  <a:gd name="connsiteX3" fmla="*/ 9921 w 10004"/>
                  <a:gd name="connsiteY3" fmla="*/ 5612 h 10749"/>
                  <a:gd name="connsiteX4" fmla="*/ 9540 w 10004"/>
                  <a:gd name="connsiteY4" fmla="*/ 3802 h 10749"/>
                  <a:gd name="connsiteX5" fmla="*/ 3825 w 10004"/>
                  <a:gd name="connsiteY5" fmla="*/ -8 h 1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4" h="10749">
                    <a:moveTo>
                      <a:pt x="3825" y="-8"/>
                    </a:moveTo>
                    <a:cubicBezTo>
                      <a:pt x="1177" y="564"/>
                      <a:pt x="-518" y="3154"/>
                      <a:pt x="15" y="5802"/>
                    </a:cubicBezTo>
                    <a:cubicBezTo>
                      <a:pt x="73" y="8536"/>
                      <a:pt x="2330" y="10708"/>
                      <a:pt x="5063" y="10660"/>
                    </a:cubicBezTo>
                    <a:cubicBezTo>
                      <a:pt x="7797" y="10603"/>
                      <a:pt x="9969" y="8345"/>
                      <a:pt x="9921" y="5612"/>
                    </a:cubicBezTo>
                    <a:cubicBezTo>
                      <a:pt x="9912" y="4983"/>
                      <a:pt x="9778" y="4374"/>
                      <a:pt x="9540" y="3802"/>
                    </a:cubicBezTo>
                    <a:cubicBezTo>
                      <a:pt x="8969" y="1202"/>
                      <a:pt x="6445" y="-484"/>
                      <a:pt x="3825" y="-8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4" name="任意多边形: 形状 553">
                <a:extLst>
                  <a:ext uri="{FF2B5EF4-FFF2-40B4-BE49-F238E27FC236}">
                    <a16:creationId xmlns:a16="http://schemas.microsoft.com/office/drawing/2014/main" id="{F3F293F3-CC8A-FFAF-69CC-81513BD134F0}"/>
                  </a:ext>
                </a:extLst>
              </p:cNvPr>
              <p:cNvSpPr/>
              <p:nvPr/>
            </p:nvSpPr>
            <p:spPr>
              <a:xfrm>
                <a:off x="8559710" y="4020669"/>
                <a:ext cx="18205" cy="20733"/>
              </a:xfrm>
              <a:custGeom>
                <a:avLst/>
                <a:gdLst>
                  <a:gd name="connsiteX0" fmla="*/ 9824 w 10288"/>
                  <a:gd name="connsiteY0" fmla="*/ 4770 h 11717"/>
                  <a:gd name="connsiteX1" fmla="*/ 4776 w 10288"/>
                  <a:gd name="connsiteY1" fmla="*/ -88 h 11717"/>
                  <a:gd name="connsiteX2" fmla="*/ -82 w 10288"/>
                  <a:gd name="connsiteY2" fmla="*/ 4961 h 11717"/>
                  <a:gd name="connsiteX3" fmla="*/ 299 w 10288"/>
                  <a:gd name="connsiteY3" fmla="*/ 6770 h 11717"/>
                  <a:gd name="connsiteX4" fmla="*/ 5347 w 10288"/>
                  <a:gd name="connsiteY4" fmla="*/ 11628 h 11717"/>
                  <a:gd name="connsiteX5" fmla="*/ 10205 w 10288"/>
                  <a:gd name="connsiteY5" fmla="*/ 6580 h 11717"/>
                  <a:gd name="connsiteX6" fmla="*/ 9824 w 10288"/>
                  <a:gd name="connsiteY6" fmla="*/ 4770 h 11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88" h="11717">
                    <a:moveTo>
                      <a:pt x="9824" y="4770"/>
                    </a:moveTo>
                    <a:cubicBezTo>
                      <a:pt x="9767" y="2037"/>
                      <a:pt x="7509" y="-135"/>
                      <a:pt x="4776" y="-88"/>
                    </a:cubicBezTo>
                    <a:cubicBezTo>
                      <a:pt x="2042" y="-30"/>
                      <a:pt x="-130" y="2227"/>
                      <a:pt x="-82" y="4961"/>
                    </a:cubicBezTo>
                    <a:cubicBezTo>
                      <a:pt x="-72" y="5589"/>
                      <a:pt x="61" y="6199"/>
                      <a:pt x="299" y="6770"/>
                    </a:cubicBezTo>
                    <a:cubicBezTo>
                      <a:pt x="356" y="9504"/>
                      <a:pt x="2614" y="11676"/>
                      <a:pt x="5347" y="11628"/>
                    </a:cubicBezTo>
                    <a:cubicBezTo>
                      <a:pt x="8081" y="11571"/>
                      <a:pt x="10253" y="9314"/>
                      <a:pt x="10205" y="6580"/>
                    </a:cubicBezTo>
                    <a:cubicBezTo>
                      <a:pt x="10196" y="5951"/>
                      <a:pt x="10062" y="5342"/>
                      <a:pt x="9824" y="477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5" name="任意多边形: 形状 554">
                <a:extLst>
                  <a:ext uri="{FF2B5EF4-FFF2-40B4-BE49-F238E27FC236}">
                    <a16:creationId xmlns:a16="http://schemas.microsoft.com/office/drawing/2014/main" id="{C46582E7-CBA1-89B6-D875-DDBCDD73868E}"/>
                  </a:ext>
                </a:extLst>
              </p:cNvPr>
              <p:cNvSpPr/>
              <p:nvPr/>
            </p:nvSpPr>
            <p:spPr>
              <a:xfrm>
                <a:off x="8656768" y="4242841"/>
                <a:ext cx="17120" cy="17185"/>
              </a:xfrm>
              <a:custGeom>
                <a:avLst/>
                <a:gdLst>
                  <a:gd name="connsiteX0" fmla="*/ 8693 w 9675"/>
                  <a:gd name="connsiteY0" fmla="*/ 1896 h 9712"/>
                  <a:gd name="connsiteX1" fmla="*/ 1902 w 9675"/>
                  <a:gd name="connsiteY1" fmla="*/ 849 h 9712"/>
                  <a:gd name="connsiteX2" fmla="*/ 854 w 9675"/>
                  <a:gd name="connsiteY2" fmla="*/ 7640 h 9712"/>
                  <a:gd name="connsiteX3" fmla="*/ 7550 w 9675"/>
                  <a:gd name="connsiteY3" fmla="*/ 8754 h 9712"/>
                  <a:gd name="connsiteX4" fmla="*/ 8693 w 9675"/>
                  <a:gd name="connsiteY4" fmla="*/ 1896 h 9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5" h="9712">
                    <a:moveTo>
                      <a:pt x="8693" y="1896"/>
                    </a:moveTo>
                    <a:cubicBezTo>
                      <a:pt x="7112" y="-266"/>
                      <a:pt x="4064" y="-733"/>
                      <a:pt x="1902" y="849"/>
                    </a:cubicBezTo>
                    <a:cubicBezTo>
                      <a:pt x="-260" y="2439"/>
                      <a:pt x="-727" y="5478"/>
                      <a:pt x="854" y="7640"/>
                    </a:cubicBezTo>
                    <a:cubicBezTo>
                      <a:pt x="2416" y="9764"/>
                      <a:pt x="5388" y="10259"/>
                      <a:pt x="7550" y="8754"/>
                    </a:cubicBezTo>
                    <a:cubicBezTo>
                      <a:pt x="9741" y="7164"/>
                      <a:pt x="10246" y="4106"/>
                      <a:pt x="8693" y="1896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6" name="任意多边形: 形状 555">
                <a:extLst>
                  <a:ext uri="{FF2B5EF4-FFF2-40B4-BE49-F238E27FC236}">
                    <a16:creationId xmlns:a16="http://schemas.microsoft.com/office/drawing/2014/main" id="{24075DF6-B725-A0A7-794B-5F210CF96F35}"/>
                  </a:ext>
                </a:extLst>
              </p:cNvPr>
              <p:cNvSpPr/>
              <p:nvPr/>
            </p:nvSpPr>
            <p:spPr>
              <a:xfrm>
                <a:off x="8573552" y="4297157"/>
                <a:ext cx="17599" cy="17532"/>
              </a:xfrm>
              <a:custGeom>
                <a:avLst/>
                <a:gdLst>
                  <a:gd name="connsiteX0" fmla="*/ 8954 w 9946"/>
                  <a:gd name="connsiteY0" fmla="*/ 2062 h 9908"/>
                  <a:gd name="connsiteX1" fmla="*/ 2067 w 9946"/>
                  <a:gd name="connsiteY1" fmla="*/ 785 h 9908"/>
                  <a:gd name="connsiteX2" fmla="*/ 791 w 9946"/>
                  <a:gd name="connsiteY2" fmla="*/ 7672 h 9908"/>
                  <a:gd name="connsiteX3" fmla="*/ 7678 w 9946"/>
                  <a:gd name="connsiteY3" fmla="*/ 8948 h 9908"/>
                  <a:gd name="connsiteX4" fmla="*/ 7716 w 9946"/>
                  <a:gd name="connsiteY4" fmla="*/ 8920 h 9908"/>
                  <a:gd name="connsiteX5" fmla="*/ 9030 w 9946"/>
                  <a:gd name="connsiteY5" fmla="*/ 2176 h 9908"/>
                  <a:gd name="connsiteX6" fmla="*/ 8954 w 9946"/>
                  <a:gd name="connsiteY6" fmla="*/ 2062 h 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46" h="9908">
                    <a:moveTo>
                      <a:pt x="8954" y="2062"/>
                    </a:moveTo>
                    <a:cubicBezTo>
                      <a:pt x="7401" y="-196"/>
                      <a:pt x="4325" y="-767"/>
                      <a:pt x="2067" y="785"/>
                    </a:cubicBezTo>
                    <a:cubicBezTo>
                      <a:pt x="-190" y="2329"/>
                      <a:pt x="-762" y="5415"/>
                      <a:pt x="791" y="7672"/>
                    </a:cubicBezTo>
                    <a:cubicBezTo>
                      <a:pt x="2334" y="9920"/>
                      <a:pt x="5420" y="10501"/>
                      <a:pt x="7678" y="8948"/>
                    </a:cubicBezTo>
                    <a:cubicBezTo>
                      <a:pt x="7687" y="8939"/>
                      <a:pt x="7706" y="8929"/>
                      <a:pt x="7716" y="8920"/>
                    </a:cubicBezTo>
                    <a:cubicBezTo>
                      <a:pt x="9945" y="7424"/>
                      <a:pt x="10535" y="4405"/>
                      <a:pt x="9030" y="2176"/>
                    </a:cubicBezTo>
                    <a:cubicBezTo>
                      <a:pt x="9011" y="2138"/>
                      <a:pt x="8983" y="2100"/>
                      <a:pt x="8954" y="2062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7" name="任意多边形: 形状 556">
                <a:extLst>
                  <a:ext uri="{FF2B5EF4-FFF2-40B4-BE49-F238E27FC236}">
                    <a16:creationId xmlns:a16="http://schemas.microsoft.com/office/drawing/2014/main" id="{FD30F01F-D81C-0FF4-A129-6D5E2A668F72}"/>
                  </a:ext>
                </a:extLst>
              </p:cNvPr>
              <p:cNvSpPr/>
              <p:nvPr/>
            </p:nvSpPr>
            <p:spPr>
              <a:xfrm>
                <a:off x="8510316" y="4259862"/>
                <a:ext cx="17525" cy="17594"/>
              </a:xfrm>
              <a:custGeom>
                <a:avLst/>
                <a:gdLst>
                  <a:gd name="connsiteX0" fmla="*/ 2019 w 9904"/>
                  <a:gd name="connsiteY0" fmla="*/ 850 h 9943"/>
                  <a:gd name="connsiteX1" fmla="*/ 819 w 9904"/>
                  <a:gd name="connsiteY1" fmla="*/ 7746 h 9943"/>
                  <a:gd name="connsiteX2" fmla="*/ 7715 w 9904"/>
                  <a:gd name="connsiteY2" fmla="*/ 8956 h 9943"/>
                  <a:gd name="connsiteX3" fmla="*/ 8915 w 9904"/>
                  <a:gd name="connsiteY3" fmla="*/ 2050 h 9943"/>
                  <a:gd name="connsiteX4" fmla="*/ 8877 w 9904"/>
                  <a:gd name="connsiteY4" fmla="*/ 1993 h 9943"/>
                  <a:gd name="connsiteX5" fmla="*/ 2115 w 9904"/>
                  <a:gd name="connsiteY5" fmla="*/ 783 h 9943"/>
                  <a:gd name="connsiteX6" fmla="*/ 2019 w 9904"/>
                  <a:gd name="connsiteY6" fmla="*/ 850 h 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04" h="9943">
                    <a:moveTo>
                      <a:pt x="2019" y="850"/>
                    </a:moveTo>
                    <a:cubicBezTo>
                      <a:pt x="-219" y="2422"/>
                      <a:pt x="-752" y="5517"/>
                      <a:pt x="819" y="7746"/>
                    </a:cubicBezTo>
                    <a:cubicBezTo>
                      <a:pt x="2391" y="9985"/>
                      <a:pt x="5477" y="10527"/>
                      <a:pt x="7715" y="8956"/>
                    </a:cubicBezTo>
                    <a:cubicBezTo>
                      <a:pt x="9954" y="7384"/>
                      <a:pt x="10497" y="4289"/>
                      <a:pt x="8915" y="2050"/>
                    </a:cubicBezTo>
                    <a:cubicBezTo>
                      <a:pt x="8906" y="2031"/>
                      <a:pt x="8887" y="2012"/>
                      <a:pt x="8877" y="1993"/>
                    </a:cubicBezTo>
                    <a:cubicBezTo>
                      <a:pt x="7344" y="-207"/>
                      <a:pt x="4315" y="-750"/>
                      <a:pt x="2115" y="783"/>
                    </a:cubicBezTo>
                    <a:cubicBezTo>
                      <a:pt x="2086" y="802"/>
                      <a:pt x="2048" y="831"/>
                      <a:pt x="2019" y="850"/>
                    </a:cubicBezTo>
                    <a:close/>
                  </a:path>
                </a:pathLst>
              </a:custGeom>
              <a:solidFill>
                <a:srgbClr val="F3FF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135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251200" y="1631836"/>
            <a:ext cx="8267700" cy="2352416"/>
          </a:xfrm>
        </p:spPr>
        <p:txBody>
          <a:bodyPr/>
          <a:lstStyle/>
          <a:p>
            <a:pPr lvl="0"/>
            <a:r>
              <a:rPr lang="en-US"/>
              <a:t>Thank You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8775700" y="6045782"/>
            <a:ext cx="2743200" cy="276999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660399" y="6045783"/>
            <a:ext cx="2822497" cy="276999"/>
          </a:xfrm>
        </p:spPr>
        <p:txBody>
          <a:bodyPr/>
          <a:lstStyle/>
          <a:p>
            <a:pPr lvl="0"/>
            <a:r>
              <a:rPr lang="en-US" altLang="zh-CN" dirty="0"/>
              <a:t>www.officeplus.cn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5583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MAGE" val="407812c3-c4e2-efa4-f5ac-c30fd7e7c912.jpg"/>
  <p:tag name="ISLIDE.IMAGEPOSITION" val="right-bottom"/>
  <p:tag name="ISLIDE.THEME" val="407812c3-c4e2-efa4-f5ac-c30fd7e7c912-27_133337748911230834.pptx"/>
  <p:tag name="ISLIDE.OUTLINE" val="711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03a12446-4040-4dad-8d54-bb681f1089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fb03e5f-8d60-4e34-af66-53c37cf77243.pptx"/>
  <p:tag name="ISLIDE.TAG" val="7bbc12ee-40ec-489f-ab8c-4fa55cf2bf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15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6349aea-b0c3-488b-819a-e72e8b250995.pptx"/>
  <p:tag name="ISLIDE.TAG" val="bd142c3d-b2ac-49d2-945d-a40ea7d68a02"/>
  <p:tag name="ISLIDE.OUTLINECONTENT" val="11998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ff4d059-995b-494f-9410-b6afa88c9ff9.pptx"/>
  <p:tag name="ISLIDE.TAG" val="bd142c3d-b2ac-49d2-945d-a40ea7d68a02"/>
  <p:tag name="ISLIDE.OUTLINECONTENT" val="119989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b701f90e-eede-463b-8fbf-d28675c7016d.pptx"/>
  <p:tag name="ISLIDE.TAG" val="bd142c3d-b2ac-49d2-945d-a40ea7d68a02"/>
  <p:tag name="ISLIDE.OUTLINECONTENT" val="11999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1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d05e8a2-8cb0-4022-8089-bbaf875053f8.pptx"/>
  <p:tag name="ISLIDE.TAG" val="bd142c3d-b2ac-49d2-945d-a40ea7d68a02"/>
  <p:tag name="ISLIDE.OUTLINECONTENT" val="12000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79e995a-5d4b-4f82-a8de-e66dacd8bca8.pptx"/>
  <p:tag name="ISLIDE.TAG" val="bd142c3d-b2ac-49d2-945d-a40ea7d68a02"/>
  <p:tag name="ISLIDE.OUTLINECONTENT" val="120003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4e1598d-5860-412a-a8b7-023055798270.pptx"/>
  <p:tag name="ISLIDE.TAG" val="bd142c3d-b2ac-49d2-945d-a40ea7d68a02"/>
  <p:tag name="ISLIDE.OUTLINECONTENT" val="12000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50fe250c-6c12-4465-a10d-c4caaa60170a.pptx"/>
  <p:tag name="ISLIDE.TAG" val="bd142c3d-b2ac-49d2-945d-a40ea7d68a02"/>
  <p:tag name="ISLIDE.OUTLINECONTENT" val="12002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8242a3c3-6454-41cb-bb96-b08b8810185d.pptx"/>
  <p:tag name="ISLIDE.TAG" val="bd142c3d-b2ac-49d2-945d-a40ea7d68a02"/>
  <p:tag name="ISLIDE.OUTLINECONTENT" val="12002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6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b45e1b2-4d8e-42dc-a53d-07addbf0dc6b.pptx"/>
  <p:tag name="ISLIDE.TAG" val="bd142c3d-b2ac-49d2-945d-a40ea7d68a02"/>
  <p:tag name="ISLIDE.OUTLINECONTENT" val="120027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4377d60-f6b6-49c1-a199-bbe671c658db.pptx"/>
  <p:tag name="ISLIDE.TAG" val="bd142c3d-b2ac-49d2-945d-a40ea7d68a02"/>
  <p:tag name="ISLIDE.OUTLINECONTENT" val="120029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3852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35fc8c0-7a3e-492f-a01c-bb7d5a5d0777.pptx"/>
  <p:tag name="ISLIDE.TAG" val="bd142c3d-b2ac-49d2-945d-a40ea7d68a02"/>
  <p:tag name="ISLIDE.OUTLINECONTENT" val="120039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a9331749-dd6e-4d9f-998e-c98337eff189.pptx"/>
  <p:tag name="ISLIDE.TAG" val="bd142c3d-b2ac-49d2-945d-a40ea7d68a02"/>
  <p:tag name="ISLIDE.OUTLINECONTENT" val="120047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e69c5ac3-dafd-4b9a-bbf1-d26a1016f816"/>
</p:tagLst>
</file>

<file path=ppt/theme/theme1.xml><?xml version="1.0" encoding="utf-8"?>
<a:theme xmlns:a="http://schemas.openxmlformats.org/drawingml/2006/main" name="Designed by OfficePLUS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69B3"/>
      </a:accent1>
      <a:accent2>
        <a:srgbClr val="5287FF"/>
      </a:accent2>
      <a:accent3>
        <a:srgbClr val="3762A7"/>
      </a:accent3>
      <a:accent4>
        <a:srgbClr val="477FC9"/>
      </a:accent4>
      <a:accent5>
        <a:srgbClr val="B4B4B4"/>
      </a:accent5>
      <a:accent6>
        <a:srgbClr val="D8D8D8"/>
      </a:accent6>
      <a:hlink>
        <a:srgbClr val="4472C4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750</Words>
  <Application>Microsoft Office PowerPoint</Application>
  <PresentationFormat>宽屏</PresentationFormat>
  <Paragraphs>107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Arial</vt:lpstr>
      <vt:lpstr>Wingdings</vt:lpstr>
      <vt:lpstr>Designed by OfficePLUS</vt:lpstr>
      <vt:lpstr>西安工业大学 开题答辩</vt:lpstr>
      <vt:lpstr>PowerPoint 演示文稿</vt:lpstr>
      <vt:lpstr>01.选题目的和意义及国内外现状分析</vt:lpstr>
      <vt:lpstr>选题来源</vt:lpstr>
      <vt:lpstr>研究现状</vt:lpstr>
      <vt:lpstr>研究意义</vt:lpstr>
      <vt:lpstr>02.研究内容</vt:lpstr>
      <vt:lpstr>研究意义</vt:lpstr>
      <vt:lpstr>研究方法</vt:lpstr>
      <vt:lpstr>03.实验与分析</vt:lpstr>
      <vt:lpstr>实验设计</vt:lpstr>
      <vt:lpstr>结果讨论</vt:lpstr>
      <vt:lpstr>创新点与不足</vt:lpstr>
      <vt:lpstr>04.结论与展望</vt:lpstr>
      <vt:lpstr>论文结论</vt:lpstr>
      <vt:lpstr>未来研究方向</vt:lpstr>
      <vt:lpstr>05.感言与致谢</vt:lpstr>
      <vt:lpstr>个人收获</vt:lpstr>
      <vt:lpstr>致谢</vt:lpstr>
      <vt:lpstr>Thank You</vt:lpstr>
    </vt:vector>
  </TitlesOfParts>
  <Company>OfficePLUS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路晟 刘</cp:lastModifiedBy>
  <cp:revision>6</cp:revision>
  <cp:lastPrinted>2023-08-02T16:00:00Z</cp:lastPrinted>
  <dcterms:created xsi:type="dcterms:W3CDTF">2023-08-02T16:00:00Z</dcterms:created>
  <dcterms:modified xsi:type="dcterms:W3CDTF">2025-01-02T13:16:36Z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【F毕业答辩】4</vt:lpwstr>
  </property>
</Properties>
</file>